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36130A-DAD6-4793-BE32-9A122ADEF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7E47786-88B2-4F52-8838-3868869FC6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D977370-93F3-42B6-A56A-52401ADC0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F3FD-304C-4C4F-94E0-C82602E88F3B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25877AD-5DD2-4F79-8C02-BCCCA505F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104A6BC-CCB6-4634-9067-3D192EBA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6AFD-3FC1-44CD-9223-797D765AD9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6952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A991B9-C440-493C-80FE-1458AC852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8405013-AE49-4A55-ABD9-3F2BAC94C0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3CA9067-8F11-4BC4-B7AA-531D74909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F3FD-304C-4C4F-94E0-C82602E88F3B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7F197DD-2FEE-40EE-8F2E-0F577219C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E9C6F0-5953-44A7-9982-A068062C6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6AFD-3FC1-44CD-9223-797D765AD9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6909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ECC3FD3-8773-40F6-94AC-6352F32F9C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B0585F4-B324-4BF3-8225-0B0C01455E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A6BA948-93F1-4CEA-89EA-C487D35F1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F3FD-304C-4C4F-94E0-C82602E88F3B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B546BC-4D51-49B9-AE2B-59B7F792A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59D9A7-2423-4FC3-B147-01DA1C870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6AFD-3FC1-44CD-9223-797D765AD9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2746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761B72-1C38-48A6-A867-EC6643969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E1BD24-1886-4BF2-9A16-BA4D740DAC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8506AF-1163-481A-BFD6-D1B24176D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F3FD-304C-4C4F-94E0-C82602E88F3B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B5CB3F6-1CE5-4C6A-B3BF-39D45BA90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EC04196-F257-434D-A5F0-4858543FF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6AFD-3FC1-44CD-9223-797D765AD9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41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FB17D6-DCD4-4A4B-9EA9-EC9183A1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AB4CD88-55C1-4AB2-9F9F-16B2432A1E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3DE643-3FA6-4677-AE23-EECF4CFCC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F3FD-304C-4C4F-94E0-C82602E88F3B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3D607E-CA86-4178-95D0-FD0697ABD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60CCB7F-309B-4A48-B8F3-FB98E21AD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6AFD-3FC1-44CD-9223-797D765AD9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8741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6A7F14-3B54-487A-82A2-52913978D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C5AF7A-2B3F-4934-81F4-2E421F8DC3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76C8DED-E0A5-4A02-B086-7BD6399D19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CF5FF3A-F064-422F-A6BC-14780FC5D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F3FD-304C-4C4F-94E0-C82602E88F3B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0C30542-A7ED-4495-9F68-0BB0F9C6E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A39D277-118B-4FAD-AE0E-64B4793D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6AFD-3FC1-44CD-9223-797D765AD9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9990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AE8C70-AFA7-46C3-AAAB-87B5D7025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92E3B81-A440-491C-8F3A-0BBFCFD773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8D6E4BF-D647-4B68-8EF7-268308DFC0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8E4A871-2AD3-4F9C-A3F7-9868310DAA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0291595-9089-45AC-8BC4-5584AC252B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1E91811-788D-4698-A979-218D9E923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F3FD-304C-4C4F-94E0-C82602E88F3B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C6AC2ED-4A71-4738-B014-44BD9C5FD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94E472C-F1F0-418A-93AD-4FF0B3653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6AFD-3FC1-44CD-9223-797D765AD9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9164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714347-9155-486D-BDF4-656CFE4C5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081444F-0543-4A45-9248-B7E6B3F89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F3FD-304C-4C4F-94E0-C82602E88F3B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1DAAFEF-B06E-4332-867B-453B59440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0F585CA-6ABD-46D8-98B6-218F54A31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6AFD-3FC1-44CD-9223-797D765AD9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1531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7BEE32B-975D-42AA-8B2C-5401BCC6B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F3FD-304C-4C4F-94E0-C82602E88F3B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1E31E1A-C2AB-408A-ADE3-B3BFF9BF6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93C03BD-44AD-41C6-BBFD-501208B8F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6AFD-3FC1-44CD-9223-797D765AD9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8233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2FDE86-1C73-4B54-B748-1AB11BEA1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9006925-0E06-427F-BCB1-53F19DA256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122086-61F5-4A4B-802A-A71E8E5C4E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637243F-4FA7-479B-B4E5-CE0EF785E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F3FD-304C-4C4F-94E0-C82602E88F3B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377D227-BAC5-4FD5-8495-B8DFD649C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9A18514-908A-4564-9F8D-FA0C85C12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6AFD-3FC1-44CD-9223-797D765AD9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8782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1FDB8F-7B59-44CB-AFC5-C60E6F61C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0CDB5D8-743F-47E6-BAE6-6DB874459F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9E0BF4B-76E8-4F09-BD76-7F6DFA1D10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EFE782B-B017-448F-8508-53A14C2E8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F3FD-304C-4C4F-94E0-C82602E88F3B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334BFCB-B8CE-43E9-B933-AFE8D5E28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7C209B2-80B8-402D-80CE-4DA364FB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6AFD-3FC1-44CD-9223-797D765AD9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0134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56AF5D1-1D3E-46E7-A232-07494E1AE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C22898B-D534-40BF-84C3-24032F67C4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6148D88-9162-4608-9A8D-B65867D297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6F3FD-304C-4C4F-94E0-C82602E88F3B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1C6B105-D83A-4103-88FF-AA39FBEAE7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6AB12C3-4A0F-4694-8935-794819BC81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86AFD-3FC1-44CD-9223-797D765AD97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353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1B3F7859-2110-4FED-A31A-BA49F82CB75E}"/>
              </a:ext>
            </a:extLst>
          </p:cNvPr>
          <p:cNvSpPr txBox="1"/>
          <p:nvPr/>
        </p:nvSpPr>
        <p:spPr>
          <a:xfrm>
            <a:off x="2637184" y="2529437"/>
            <a:ext cx="7262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400" dirty="0">
                <a:latin typeface="Arial Narrow" panose="020B0606020202030204" pitchFamily="34" charset="0"/>
              </a:rPr>
              <a:t>LO QUE OCULTA EL LENGUAJE</a:t>
            </a:r>
          </a:p>
        </p:txBody>
      </p:sp>
    </p:spTree>
    <p:extLst>
      <p:ext uri="{BB962C8B-B14F-4D97-AF65-F5344CB8AC3E}">
        <p14:creationId xmlns:p14="http://schemas.microsoft.com/office/powerpoint/2010/main" val="3214468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pájaro&#10;&#10;Descripción generada automáticamente">
            <a:extLst>
              <a:ext uri="{FF2B5EF4-FFF2-40B4-BE49-F238E27FC236}">
                <a16:creationId xmlns:a16="http://schemas.microsoft.com/office/drawing/2014/main" id="{FDE15042-8E80-4651-80F5-2BF153623C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11" y="1825113"/>
            <a:ext cx="4344916" cy="4157515"/>
          </a:xfrm>
          <a:prstGeom prst="rect">
            <a:avLst/>
          </a:prstGeom>
        </p:spPr>
      </p:pic>
      <p:pic>
        <p:nvPicPr>
          <p:cNvPr id="20" name="Imagen 19" descr="Imagen que contiene dibujo, tabla&#10;&#10;Descripción generada automáticamente">
            <a:extLst>
              <a:ext uri="{FF2B5EF4-FFF2-40B4-BE49-F238E27FC236}">
                <a16:creationId xmlns:a16="http://schemas.microsoft.com/office/drawing/2014/main" id="{06815935-8445-4916-9759-2691EBC5D8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315" y="3429000"/>
            <a:ext cx="2773538" cy="3236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E6F3D07B-9A27-400E-9DFF-C1BE40203CD2}"/>
              </a:ext>
            </a:extLst>
          </p:cNvPr>
          <p:cNvSpPr/>
          <p:nvPr/>
        </p:nvSpPr>
        <p:spPr>
          <a:xfrm>
            <a:off x="628357" y="634275"/>
            <a:ext cx="59553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920"/>
              </a:spcAft>
            </a:pPr>
            <a: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Vengo del simio, la cigüeña del Adán y de la Eva</a:t>
            </a:r>
            <a:b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(Y aquí estoy)</a:t>
            </a:r>
            <a:b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Del colegio con la monja que me tapaba las piernas</a:t>
            </a:r>
            <a:b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(Y aquí estoy)</a:t>
            </a:r>
            <a:endParaRPr lang="es-CL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Imagen 7" descr="Imagen que contiene dibujo, reloj&#10;&#10;Descripción generada automáticamente">
            <a:extLst>
              <a:ext uri="{FF2B5EF4-FFF2-40B4-BE49-F238E27FC236}">
                <a16:creationId xmlns:a16="http://schemas.microsoft.com/office/drawing/2014/main" id="{6855049B-1299-4D80-BE8B-2E85EC168A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593" y="0"/>
            <a:ext cx="4977561" cy="497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50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0EB20CE-BD5B-454F-BD04-AD5C2AA59E32}"/>
              </a:ext>
            </a:extLst>
          </p:cNvPr>
          <p:cNvSpPr/>
          <p:nvPr/>
        </p:nvSpPr>
        <p:spPr>
          <a:xfrm>
            <a:off x="914400" y="973532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920"/>
              </a:spcAft>
            </a:pPr>
            <a: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Vengo bajando de la nube donde me dejó tu envidia</a:t>
            </a:r>
            <a:b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(Y aquí estoy)</a:t>
            </a:r>
            <a:b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Bailo tango con el miedo, me lo como a escondidas</a:t>
            </a:r>
            <a:b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(Y aquí estoy)</a:t>
            </a:r>
            <a:endParaRPr lang="es-CL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Imagen 3" descr="Imagen que contiene juguete, lego, dibujo&#10;&#10;Descripción generada automáticamente">
            <a:extLst>
              <a:ext uri="{FF2B5EF4-FFF2-40B4-BE49-F238E27FC236}">
                <a16:creationId xmlns:a16="http://schemas.microsoft.com/office/drawing/2014/main" id="{862C2791-F95B-4FAE-AFB7-6E6854897C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547" y="424069"/>
            <a:ext cx="4147261" cy="5185342"/>
          </a:xfrm>
          <a:prstGeom prst="rect">
            <a:avLst/>
          </a:prstGeom>
        </p:spPr>
      </p:pic>
      <p:pic>
        <p:nvPicPr>
          <p:cNvPr id="6" name="Imagen 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FA884AD-E216-4B97-9D0E-35DC004EBC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808960"/>
            <a:ext cx="6517999" cy="334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898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63B3E2AC-04A5-47F5-9BB4-55E4CC2D0FCE}"/>
              </a:ext>
            </a:extLst>
          </p:cNvPr>
          <p:cNvSpPr/>
          <p:nvPr/>
        </p:nvSpPr>
        <p:spPr>
          <a:xfrm>
            <a:off x="636104" y="628975"/>
            <a:ext cx="68163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920"/>
              </a:spcAft>
            </a:pPr>
            <a: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Ya dejé que fulanito me rompiera el corazón</a:t>
            </a:r>
            <a:b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cuarta, quinta, sexta vez (y aquí estoy)</a:t>
            </a:r>
            <a:b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ver si al fin con esta cumbia</a:t>
            </a:r>
            <a:b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s-CL" sz="2400" dirty="0">
                <a:solidFill>
                  <a:srgbClr val="444444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me sale lo amargo por los pies</a:t>
            </a:r>
            <a:endParaRPr lang="es-CL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816D389-D7E8-428E-A4AE-4A87E44EC0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20" y="2559234"/>
            <a:ext cx="3962400" cy="3669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99ECAAC7-4150-4FBC-A25B-DA03920E6E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081" y="1069145"/>
            <a:ext cx="3506553" cy="541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0841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113</Words>
  <Application>Microsoft Office PowerPoint</Application>
  <PresentationFormat>Panorámica</PresentationFormat>
  <Paragraphs>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0" baseType="lpstr">
      <vt:lpstr>Arial</vt:lpstr>
      <vt:lpstr>Arial Narrow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Alejandra Rodríguez Uribe</dc:creator>
  <cp:lastModifiedBy>Alejandra Rodríguez Uribe</cp:lastModifiedBy>
  <cp:revision>3</cp:revision>
  <dcterms:created xsi:type="dcterms:W3CDTF">2020-02-06T18:07:32Z</dcterms:created>
  <dcterms:modified xsi:type="dcterms:W3CDTF">2020-02-06T18:32:35Z</dcterms:modified>
</cp:coreProperties>
</file>