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E342BD-29E8-4253-AA98-602579DC36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5E027AA-A621-4E98-BF6F-7B342B1331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97ED1A3-C4A0-444E-9BC3-EAAA261F2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214DBB6-61EE-456E-B918-0307ACC77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BCAEA08-99A5-4D39-8094-5D22C6004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65558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1327335-2D3F-4D7D-B674-427F3410E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CCFC3B8-DB63-42DF-A662-175CE7FBC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B0D3BF-B6DB-44DE-9040-C37723A79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C08933D-B954-427E-900D-75B1DA0CC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9D1D8E-81DB-4D63-8E9C-F32499EEF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56288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6B70836-403B-4A9B-88F3-32164D8142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4AF79F4-9766-4739-81B3-A64BA2FED7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6E756FD-7C96-4CA5-95B4-343CDA3DC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E4E1385-FFA8-48ED-A911-611ABBFFE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81F576-2999-49D3-BA79-9C5B598D1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5678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FA5FF9-F0AD-43DF-A6B6-CAB0F339A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2E653C2-59AB-4540-8F03-3B3C2F0FD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4B35D57-7C6B-4707-929A-21A5E1FEE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3AE2058-08D5-4237-8507-DC09127DE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1A3AF3C-2F53-4BB4-A96A-FE1ED5D7B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055044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7926C0-7238-45B2-8065-EFF3DD902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3018B9C-2E59-449A-B3D8-3D023CEF64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0F7B5D-8DE7-41F3-A60D-B23208966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0C78A61-EDE6-4AF9-801E-F9DD7CC66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ACD65D9-A2BB-4E7E-BA35-E9F5E10F0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25691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3E99B4-9E25-48FE-A950-D811BB420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2F723A-4351-48B9-95A9-51CFAB6278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CA6FCB-CFF7-4318-8738-FE3A4F7A86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D9774BF-1130-41E4-8B65-A2C74B421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07BD6D7-BF3E-42C3-B7FE-7CCAED5F9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E20B18F-515B-473D-A433-2918CB4478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727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E29A3F-44AA-421A-BF60-D810A1DF9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D56D6E4-0724-465C-9BB9-5D456ACE3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C7FEBD1-6614-485C-8DA1-A67B4EE99E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ECA3E8B-D187-4D34-9C61-50E1D83F5F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BEBAF91-CA2F-45A9-8E5F-9BF646596A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2D10DEB-F2C0-4FBF-BECB-5109E5E60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65AF2E2-EDAF-4B4C-B853-C7C6A8356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C23A70E2-1033-47D8-A7EB-BEB44352F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2300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97ABA4-CC07-43FE-A51C-7C0E7BB72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A590524-B18F-423F-BD3A-AC3DC5445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A8118446-5AF7-4A4A-B8E0-26F6D53CEA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14358B7-0AE2-407A-A95F-3D00D20C4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1131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E129143-F4D4-4620-91DE-6561E32AF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D70D731-4520-4287-86F9-87CB5E730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21F253-E495-43D6-A35C-26CB90C2F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3332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BAD89B-3682-47E2-BFF2-B9123050E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283608B-17D7-4258-BA0E-D8147DACA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CAF88A0-7518-4FEA-B28C-A030092865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CB8406F-9C9B-4896-8779-A566DEB99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B5134B4-D91B-4673-9E2A-F75BC9BCC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AF74043-C668-453C-9C4C-AC76B52E3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9183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D722A2-555A-4939-8107-8DE4990F2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454EDA4-9308-495B-AA02-4601918FE3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379C178-6878-4F58-BDEE-7F434C3862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6EE6C8A-0778-46B9-B2C1-29180F043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760E3F4-4EAA-4B59-A080-03CBA8749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6A9F522-7DE0-4D16-A733-63E1338E4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56030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4B5B7F9-17A2-4F2C-B194-E440E6157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F9849AF-046B-44CF-9E9D-BDBF2D9EB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D1089D3-4008-4B19-9D29-325415D098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C1B39-F217-465E-9F24-80C84C4531A2}" type="datetimeFigureOut">
              <a:rPr lang="es-CL" smtClean="0"/>
              <a:t>03-02-2020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8F8A34F1-5058-4794-AB7C-05CA8F7B2C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8BEC84-0CD2-46F2-A55A-AA8BFAA197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F7316C-DDDD-4034-A5B3-0DEB3EF1FB7F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82044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4E6FBD-0D5E-486D-84DE-A6ED7CBFDA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/>
              <a:t>PERSONAJES</a:t>
            </a:r>
          </a:p>
        </p:txBody>
      </p:sp>
    </p:spTree>
    <p:extLst>
      <p:ext uri="{BB962C8B-B14F-4D97-AF65-F5344CB8AC3E}">
        <p14:creationId xmlns:p14="http://schemas.microsoft.com/office/powerpoint/2010/main" val="2405605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Una mujer con cabello largo&#10;&#10;Descripción generada automáticamente">
            <a:extLst>
              <a:ext uri="{FF2B5EF4-FFF2-40B4-BE49-F238E27FC236}">
                <a16:creationId xmlns:a16="http://schemas.microsoft.com/office/drawing/2014/main" id="{BBB9B3B1-8D5D-4F06-839A-679F05E874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2627" y="664503"/>
            <a:ext cx="4146746" cy="552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7861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 descr="Imagen que contiene persona, parado, mujer, camión&#10;&#10;Descripción generada automáticamente">
            <a:extLst>
              <a:ext uri="{FF2B5EF4-FFF2-40B4-BE49-F238E27FC236}">
                <a16:creationId xmlns:a16="http://schemas.microsoft.com/office/drawing/2014/main" id="{6BD2CA6C-D2BE-40EB-A0BA-6F82E519CC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883" y="943550"/>
            <a:ext cx="8384345" cy="479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409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917D7C4-FF9D-428E-A7F8-554776F535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" name="Imagen 2" descr="Hombre con sombrero&#10;&#10;Descripción generada automáticamente">
            <a:extLst>
              <a:ext uri="{FF2B5EF4-FFF2-40B4-BE49-F238E27FC236}">
                <a16:creationId xmlns:a16="http://schemas.microsoft.com/office/drawing/2014/main" id="{6B5FCAA3-76A0-40FF-B032-E42F85717D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139" y="1104778"/>
            <a:ext cx="7863840" cy="523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177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917D7C4-FF9D-428E-A7F8-554776F535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" name="Imagen 5" descr="Imagen que contiene persona, joven, interior, niño&#10;&#10;Descripción generada automáticamente">
            <a:extLst>
              <a:ext uri="{FF2B5EF4-FFF2-40B4-BE49-F238E27FC236}">
                <a16:creationId xmlns:a16="http://schemas.microsoft.com/office/drawing/2014/main" id="{143B9C2A-A188-4485-8580-1792E18C27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104" y="809840"/>
            <a:ext cx="7474226" cy="497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014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917D7C4-FF9D-428E-A7F8-554776F535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" name="Imagen 2" descr="Imagen que contiene ropa, persona, parado, camiseta&#10;&#10;Descripción generada automáticamente">
            <a:extLst>
              <a:ext uri="{FF2B5EF4-FFF2-40B4-BE49-F238E27FC236}">
                <a16:creationId xmlns:a16="http://schemas.microsoft.com/office/drawing/2014/main" id="{E998AF65-009B-412D-9980-20149AA83A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6609" y="1091315"/>
            <a:ext cx="8083826" cy="452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514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917D7C4-FF9D-428E-A7F8-554776F535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" name="Imagen 2" descr="Un joven con una playera de color gris&#10;&#10;Descripción generada automáticamente">
            <a:extLst>
              <a:ext uri="{FF2B5EF4-FFF2-40B4-BE49-F238E27FC236}">
                <a16:creationId xmlns:a16="http://schemas.microsoft.com/office/drawing/2014/main" id="{C98DE7F6-8FFC-4E9D-968E-8674378B98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548" y="1236814"/>
            <a:ext cx="8110329" cy="464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6046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917D7C4-FF9D-428E-A7F8-554776F535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3" name="Imagen 2" descr="Un joven sonriendo con un sombrero&#10;&#10;Descripción generada automáticamente">
            <a:extLst>
              <a:ext uri="{FF2B5EF4-FFF2-40B4-BE49-F238E27FC236}">
                <a16:creationId xmlns:a16="http://schemas.microsoft.com/office/drawing/2014/main" id="{E6516F07-BE16-4250-B6C6-AE45C8795B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989" y="944834"/>
            <a:ext cx="8888686" cy="4977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07161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persona, mujer, parado, rojo&#10;&#10;Descripción generada automáticamente">
            <a:extLst>
              <a:ext uri="{FF2B5EF4-FFF2-40B4-BE49-F238E27FC236}">
                <a16:creationId xmlns:a16="http://schemas.microsoft.com/office/drawing/2014/main" id="{209680A2-3D81-4309-B3A3-7E80205CF3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154" y="1123208"/>
            <a:ext cx="8117057" cy="453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029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Pantalla de video juego de un hombre&#10;&#10;Descripción generada automáticamente">
            <a:extLst>
              <a:ext uri="{FF2B5EF4-FFF2-40B4-BE49-F238E27FC236}">
                <a16:creationId xmlns:a16="http://schemas.microsoft.com/office/drawing/2014/main" id="{F51AF702-E98A-4673-B73F-E8D5EBF96A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11" y="1026942"/>
            <a:ext cx="7703149" cy="4313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7334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Panorámica</PresentationFormat>
  <Paragraphs>1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PERSONAJES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PERSONAJES</dc:title>
  <dc:creator>Alejandra Rodríguez Uribe</dc:creator>
  <cp:lastModifiedBy>Alejandra Rodríguez Uribe</cp:lastModifiedBy>
  <cp:revision>1</cp:revision>
  <dcterms:created xsi:type="dcterms:W3CDTF">2020-02-03T21:21:17Z</dcterms:created>
  <dcterms:modified xsi:type="dcterms:W3CDTF">2020-02-03T21:24:55Z</dcterms:modified>
</cp:coreProperties>
</file>