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2" r:id="rId4"/>
    <p:sldId id="263" r:id="rId5"/>
    <p:sldId id="265" r:id="rId6"/>
    <p:sldId id="264" r:id="rId7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500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F1D224-DA07-448A-B675-E3E04819E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56C07F8-4BC4-480C-86E0-53983DCF43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E5872E-A0D7-4D8E-A7A4-F49B6598B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F6D-05C0-44CD-B763-4E3626AC15B7}" type="datetimeFigureOut">
              <a:rPr lang="es-CL" smtClean="0"/>
              <a:t>17-01-2020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CD960AE-6D04-4594-A3A7-F067555C9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F4A90DF-F5A0-4C4A-AB54-ADD609625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B338-1529-4DF1-8E1C-36C4140E556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26875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9770E1-B3ED-4961-9AA6-8C7830F2F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91973A6-0EE6-470C-80C3-4D41C24051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3C144E8-A703-4EB0-9F85-AD316B78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F6D-05C0-44CD-B763-4E3626AC15B7}" type="datetimeFigureOut">
              <a:rPr lang="es-CL" smtClean="0"/>
              <a:t>17-01-2020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E630E2-D341-4D00-A40D-54DE807D4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CD1F585-B545-42DC-873F-887189D14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B338-1529-4DF1-8E1C-36C4140E556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81758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DD81445-4477-4AFA-AEC8-CE73BBA0C0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8FD5149-A5D9-42FE-BE98-9A2516786A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60224B-7B0C-4038-82CE-99F1C870D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F6D-05C0-44CD-B763-4E3626AC15B7}" type="datetimeFigureOut">
              <a:rPr lang="es-CL" smtClean="0"/>
              <a:t>17-01-2020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00BEC42-88BC-4C97-8BE7-BF573CFA5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E47EFA-4B8D-4DEE-91D4-1A32CE1E5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B338-1529-4DF1-8E1C-36C4140E556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44457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9E5D16-B28C-4921-8DE6-7AC8DB022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81F7EB-1499-41FF-8516-250437738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F86270-2173-4062-A9B8-3802E4841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F6D-05C0-44CD-B763-4E3626AC15B7}" type="datetimeFigureOut">
              <a:rPr lang="es-CL" smtClean="0"/>
              <a:t>17-01-2020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65A9C25-36AE-4C2D-BAD2-03C0B20CC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E42E56-BC7D-48FA-8591-5B10F480B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B338-1529-4DF1-8E1C-36C4140E556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380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417D289-5EA4-4B6D-9F97-37B669754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4F63B79-27F1-4711-A139-A34341336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F5F751-5B93-4FC0-87F8-3F09664D3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F6D-05C0-44CD-B763-4E3626AC15B7}" type="datetimeFigureOut">
              <a:rPr lang="es-CL" smtClean="0"/>
              <a:t>17-01-2020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1F49F4-215A-4FB2-9D19-278194527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DF06F6-45F3-4319-9276-983AA721D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B338-1529-4DF1-8E1C-36C4140E556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93261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B11D1A-EF20-41A6-93C3-4A0EAD5DA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F550779-25CB-463B-8A43-8C4B703495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908D8E2-2B37-4DB8-9EE7-C92080D25E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6C49A56-ECF0-40FF-8BD8-06B841FEF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F6D-05C0-44CD-B763-4E3626AC15B7}" type="datetimeFigureOut">
              <a:rPr lang="es-CL" smtClean="0"/>
              <a:t>17-01-2020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FB5AEC6-17E1-4091-9BEC-93885FAB7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C2C4577-F3D1-451E-9160-1FAC4193C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B338-1529-4DF1-8E1C-36C4140E556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6270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F6BD1F-3D7B-4970-A046-4ABFA19A4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5991210-60B1-4B7D-AB41-9A8307934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EC2981E-883C-44FC-8B27-FB2AA979F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14AB7A6-E004-4D15-911B-F53E1E3116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760DA7E-D168-44A8-9B43-A376ADB55C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D10C92A-1BC5-41ED-95ED-5C59D3ECCD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F6D-05C0-44CD-B763-4E3626AC15B7}" type="datetimeFigureOut">
              <a:rPr lang="es-CL" smtClean="0"/>
              <a:t>17-01-2020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77ED40C-8884-4789-9A9F-7330F12B0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8CED79E-B5D4-474A-8FE8-80ECCDF3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B338-1529-4DF1-8E1C-36C4140E556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58436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A7FE1D-DCAB-4612-AF6A-FD6B8B3DE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ACAF16A-0475-4D2B-A591-3848D41C3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F6D-05C0-44CD-B763-4E3626AC15B7}" type="datetimeFigureOut">
              <a:rPr lang="es-CL" smtClean="0"/>
              <a:t>17-01-2020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0F41EAB-BCD7-4EB4-A2DE-88B45994A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D80CE7E-E406-4761-9FB4-216BF21CB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B338-1529-4DF1-8E1C-36C4140E556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11908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C1A557A-1611-4F9B-B25F-67B8C6ACD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F6D-05C0-44CD-B763-4E3626AC15B7}" type="datetimeFigureOut">
              <a:rPr lang="es-CL" smtClean="0"/>
              <a:t>17-01-2020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5DFD0C6-92BD-4409-8F26-88034B938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DD35DB1-CC75-4521-9161-ABF5A37B6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B338-1529-4DF1-8E1C-36C4140E556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7415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DE9354-9880-4AE0-87DE-20947C9DF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C093207-EC01-418D-8279-F59D8633DE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E574720-BD7A-43D5-80AC-E53D967873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14BA54A-DA70-4AE3-90CF-0F60B732A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F6D-05C0-44CD-B763-4E3626AC15B7}" type="datetimeFigureOut">
              <a:rPr lang="es-CL" smtClean="0"/>
              <a:t>17-01-2020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429CB4-436E-4F61-9A25-5A8E9CB9E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41F4B08-D773-415C-B190-0CE0B1676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B338-1529-4DF1-8E1C-36C4140E556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87667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49B29AA-E5CF-4869-820E-F4D2E4BEC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D969897-7964-408C-BD50-EA141DA350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38E896F-D539-405E-A4AE-E6BBC5C807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69104BDE-AC0B-472A-AB05-4915386D9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F6D-05C0-44CD-B763-4E3626AC15B7}" type="datetimeFigureOut">
              <a:rPr lang="es-CL" smtClean="0"/>
              <a:t>17-01-2020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6E12F65-CA09-4B3E-BE10-A334CC4C0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EB5A25-5112-4082-BC0B-36DAADE07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B338-1529-4DF1-8E1C-36C4140E556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1541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7A94493-F05E-4C47-9ED0-1A36C8F80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94B6D87-5061-41B1-AAC0-833BCE001D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93A1657-463F-4D91-92CF-DEDB69D5E6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B7F6D-05C0-44CD-B763-4E3626AC15B7}" type="datetimeFigureOut">
              <a:rPr lang="es-CL" smtClean="0"/>
              <a:t>17-01-2020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35CAEA-2447-477F-8F46-D938B5013A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8100A8-EE76-4353-BCD2-D20AA99C2D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AB338-1529-4DF1-8E1C-36C4140E556B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607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Una captura de pantalla de un celular con letras&#10;&#10;Descripción generada automáticamente">
            <a:extLst>
              <a:ext uri="{FF2B5EF4-FFF2-40B4-BE49-F238E27FC236}">
                <a16:creationId xmlns:a16="http://schemas.microsoft.com/office/drawing/2014/main" id="{A70D7612-AC11-48FD-A2D1-EB335F4DEF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80974"/>
            <a:ext cx="7029450" cy="626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79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5D237887-4C4A-4D87-A611-70CEB9E97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052" y="847724"/>
            <a:ext cx="8400498" cy="5645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730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C59D9F0C-1B21-43E5-816A-B28F923131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12" y="496552"/>
            <a:ext cx="9503588" cy="586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4142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C8A0EAC0-55B2-4CB8-B242-9B76BBB3E4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962" y="385725"/>
            <a:ext cx="9655988" cy="634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825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Captura de pantalla de un celular con texto&#10;&#10;Descripción generada automáticamente">
            <a:extLst>
              <a:ext uri="{FF2B5EF4-FFF2-40B4-BE49-F238E27FC236}">
                <a16:creationId xmlns:a16="http://schemas.microsoft.com/office/drawing/2014/main" id="{C61D3100-6770-454D-BE24-6D4FCA7621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" y="547725"/>
            <a:ext cx="10096500" cy="530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652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892C802D-A175-47CB-A337-70CA57FBF7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12" y="183118"/>
            <a:ext cx="10198988" cy="6491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0723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0</Words>
  <Application>Microsoft Office PowerPoint</Application>
  <PresentationFormat>Panorámica</PresentationFormat>
  <Paragraphs>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Alejandra Rodríguez Uribe</dc:creator>
  <cp:lastModifiedBy>Alejandra Rodríguez Uribe</cp:lastModifiedBy>
  <cp:revision>2</cp:revision>
  <dcterms:created xsi:type="dcterms:W3CDTF">2020-01-17T17:23:46Z</dcterms:created>
  <dcterms:modified xsi:type="dcterms:W3CDTF">2020-01-17T18:17:47Z</dcterms:modified>
</cp:coreProperties>
</file>