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8AF8BF62-44C7-4E3C-B45A-056F0C765F7B}">
  <a:tblStyle styleId="{8AF8BF62-44C7-4E3C-B45A-056F0C765F7B}" styleName="Table_0">
    <a:wholeTbl>
      <a:tcTxStyle b="off" i="off">
        <a:font>
          <a:latin typeface="Trebuchet MS"/>
          <a:ea typeface="Trebuchet MS"/>
          <a:cs typeface="Trebuchet MS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FCEEE7"/>
          </a:solidFill>
        </a:fill>
      </a:tcStyle>
    </a:wholeTbl>
    <a:band1H>
      <a:tcTxStyle/>
      <a:tcStyle>
        <a:fill>
          <a:solidFill>
            <a:srgbClr val="F9DCCA"/>
          </a:solidFill>
        </a:fill>
      </a:tcStyle>
    </a:band1H>
    <a:band2H>
      <a:tcTxStyle/>
    </a:band2H>
    <a:band1V>
      <a:tcTxStyle/>
      <a:tcStyle>
        <a:fill>
          <a:solidFill>
            <a:srgbClr val="F9DCCA"/>
          </a:solidFill>
        </a:fill>
      </a:tcStyle>
    </a:band1V>
    <a:band2V>
      <a:tcTxStyle/>
    </a:band2V>
    <a:la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Trebuchet MS"/>
          <a:ea typeface="Trebuchet MS"/>
          <a:cs typeface="Trebuchet MS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0" Type="http://schemas.openxmlformats.org/officeDocument/2006/relationships/slide" Target="slides/slide4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type="title">
  <p:cSld name="TITL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Long.png" id="13" name="Google Shape;13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" y="4242851"/>
            <a:ext cx="6726063" cy="27594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D-ShadowShort.png" id="14" name="Google Shape;14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33787" y="4243845"/>
            <a:ext cx="2307831" cy="27694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2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9" name="Google Shape;19;p2"/>
          <p:cNvSpPr txBox="1"/>
          <p:nvPr>
            <p:ph idx="10" type="dt"/>
          </p:nvPr>
        </p:nvSpPr>
        <p:spPr>
          <a:xfrm>
            <a:off x="4555655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1" type="ftr"/>
          </p:nvPr>
        </p:nvSpPr>
        <p:spPr>
          <a:xfrm>
            <a:off x="533401" y="5936189"/>
            <a:ext cx="4021666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2" type="sldNum"/>
          </p:nvPr>
        </p:nvSpPr>
        <p:spPr>
          <a:xfrm>
            <a:off x="7010399" y="2750337"/>
            <a:ext cx="1370293" cy="13564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panorámica con descripción">
  <p:cSld name="Imagen panorámica con descripción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oogle Shape;111;p11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12" name="Google Shape;112;p11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13" name="Google Shape;113;p11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11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6" name="Google Shape;116;p11"/>
          <p:cNvSpPr txBox="1"/>
          <p:nvPr>
            <p:ph type="title"/>
          </p:nvPr>
        </p:nvSpPr>
        <p:spPr>
          <a:xfrm>
            <a:off x="533403" y="4711617"/>
            <a:ext cx="6894770" cy="54448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Trebuchet MS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11"/>
          <p:cNvSpPr/>
          <p:nvPr>
            <p:ph idx="2" type="pic"/>
          </p:nvPr>
        </p:nvSpPr>
        <p:spPr>
          <a:xfrm>
            <a:off x="531639" y="609598"/>
            <a:ext cx="6896534" cy="3589575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8" name="Google Shape;118;p11"/>
          <p:cNvSpPr txBox="1"/>
          <p:nvPr>
            <p:ph idx="1" type="body"/>
          </p:nvPr>
        </p:nvSpPr>
        <p:spPr>
          <a:xfrm>
            <a:off x="533401" y="5256098"/>
            <a:ext cx="6894772" cy="5478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19" name="Google Shape;119;p1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0" name="Google Shape;120;p1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7856438" y="4711310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descripción">
  <p:cSld name="Título y descripción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3" name="Google Shape;123;p12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24" name="Google Shape;124;p12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25" name="Google Shape;125;p12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Google Shape;126;p12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12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8" name="Google Shape;128;p12"/>
          <p:cNvSpPr txBox="1"/>
          <p:nvPr>
            <p:ph type="title"/>
          </p:nvPr>
        </p:nvSpPr>
        <p:spPr>
          <a:xfrm>
            <a:off x="524255" y="609597"/>
            <a:ext cx="6896534" cy="3592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2"/>
          <p:cNvSpPr txBox="1"/>
          <p:nvPr>
            <p:ph idx="1" type="body"/>
          </p:nvPr>
        </p:nvSpPr>
        <p:spPr>
          <a:xfrm>
            <a:off x="531638" y="4710340"/>
            <a:ext cx="6889151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30" name="Google Shape;130;p12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2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12"/>
          <p:cNvSpPr txBox="1"/>
          <p:nvPr>
            <p:ph idx="12" type="sldNum"/>
          </p:nvPr>
        </p:nvSpPr>
        <p:spPr>
          <a:xfrm>
            <a:off x="7856438" y="471161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ita con descripción">
  <p:cSld name="Cita con descripción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" name="Google Shape;134;p13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35" name="Google Shape;135;p13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36" name="Google Shape;136;p13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7" name="Google Shape;137;p13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3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p13"/>
          <p:cNvSpPr txBox="1"/>
          <p:nvPr>
            <p:ph type="title"/>
          </p:nvPr>
        </p:nvSpPr>
        <p:spPr>
          <a:xfrm>
            <a:off x="767921" y="616983"/>
            <a:ext cx="6425147" cy="303606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3"/>
          <p:cNvSpPr txBox="1"/>
          <p:nvPr>
            <p:ph idx="1" type="body"/>
          </p:nvPr>
        </p:nvSpPr>
        <p:spPr>
          <a:xfrm>
            <a:off x="989438" y="3660763"/>
            <a:ext cx="5987731" cy="5489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1" name="Google Shape;141;p13"/>
          <p:cNvSpPr txBox="1"/>
          <p:nvPr>
            <p:ph idx="2" type="body"/>
          </p:nvPr>
        </p:nvSpPr>
        <p:spPr>
          <a:xfrm>
            <a:off x="531638" y="4710340"/>
            <a:ext cx="6903919" cy="110176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2" name="Google Shape;142;p1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1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3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  <p:sp>
        <p:nvSpPr>
          <p:cNvPr id="145" name="Google Shape;145;p13"/>
          <p:cNvSpPr txBox="1"/>
          <p:nvPr/>
        </p:nvSpPr>
        <p:spPr>
          <a:xfrm>
            <a:off x="270932" y="748116"/>
            <a:ext cx="533400" cy="5847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s-CL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  <a:endParaRPr/>
          </a:p>
        </p:txBody>
      </p:sp>
      <p:sp>
        <p:nvSpPr>
          <p:cNvPr id="146" name="Google Shape;146;p13"/>
          <p:cNvSpPr txBox="1"/>
          <p:nvPr/>
        </p:nvSpPr>
        <p:spPr>
          <a:xfrm>
            <a:off x="6967191" y="2998573"/>
            <a:ext cx="457200" cy="5847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7200"/>
              <a:buFont typeface="Trebuchet MS"/>
              <a:buNone/>
            </a:pPr>
            <a:r>
              <a:rPr b="0" lang="es-CL" sz="7200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arjeta de nombre">
  <p:cSld name="Tarjeta de nombre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" name="Google Shape;148;p14"/>
          <p:cNvGrpSpPr/>
          <p:nvPr/>
        </p:nvGrpSpPr>
        <p:grpSpPr>
          <a:xfrm>
            <a:off x="0" y="4572000"/>
            <a:ext cx="9161969" cy="1677035"/>
            <a:chOff x="0" y="2895600"/>
            <a:chExt cx="9161969" cy="1677035"/>
          </a:xfrm>
        </p:grpSpPr>
        <p:pic>
          <p:nvPicPr>
            <p:cNvPr descr="HD-ShadowLong.png" id="149" name="Google Shape;149;p1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50" name="Google Shape;150;p1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1" name="Google Shape;151;p1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1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3" name="Google Shape;153;p14"/>
          <p:cNvSpPr txBox="1"/>
          <p:nvPr>
            <p:ph type="title"/>
          </p:nvPr>
        </p:nvSpPr>
        <p:spPr>
          <a:xfrm>
            <a:off x="531638" y="4710340"/>
            <a:ext cx="6896534" cy="5898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Trebuchet MS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4"/>
          <p:cNvSpPr txBox="1"/>
          <p:nvPr>
            <p:ph idx="1" type="body"/>
          </p:nvPr>
        </p:nvSpPr>
        <p:spPr>
          <a:xfrm>
            <a:off x="531639" y="5300150"/>
            <a:ext cx="6896534" cy="5119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55" name="Google Shape;155;p1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1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14"/>
          <p:cNvSpPr txBox="1"/>
          <p:nvPr>
            <p:ph idx="12" type="sldNum"/>
          </p:nvPr>
        </p:nvSpPr>
        <p:spPr>
          <a:xfrm>
            <a:off x="7856438" y="470992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3">
  <p:cSld name="Columna 3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15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60" name="Google Shape;160;p1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61" name="Google Shape;161;p1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2" name="Google Shape;162;p1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p15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15"/>
          <p:cNvSpPr txBox="1"/>
          <p:nvPr>
            <p:ph idx="1" type="body"/>
          </p:nvPr>
        </p:nvSpPr>
        <p:spPr>
          <a:xfrm>
            <a:off x="532629" y="2329489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6" name="Google Shape;166;p15"/>
          <p:cNvSpPr txBox="1"/>
          <p:nvPr>
            <p:ph idx="2" type="body"/>
          </p:nvPr>
        </p:nvSpPr>
        <p:spPr>
          <a:xfrm>
            <a:off x="539777" y="3015290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7" name="Google Shape;167;p15"/>
          <p:cNvSpPr txBox="1"/>
          <p:nvPr>
            <p:ph idx="3" type="body"/>
          </p:nvPr>
        </p:nvSpPr>
        <p:spPr>
          <a:xfrm>
            <a:off x="2878413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8" name="Google Shape;168;p15"/>
          <p:cNvSpPr txBox="1"/>
          <p:nvPr>
            <p:ph idx="4" type="body"/>
          </p:nvPr>
        </p:nvSpPr>
        <p:spPr>
          <a:xfrm>
            <a:off x="2879710" y="3007906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69" name="Google Shape;169;p15"/>
          <p:cNvSpPr txBox="1"/>
          <p:nvPr>
            <p:ph idx="5" type="body"/>
          </p:nvPr>
        </p:nvSpPr>
        <p:spPr>
          <a:xfrm>
            <a:off x="5226136" y="2336873"/>
            <a:ext cx="219456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70" name="Google Shape;170;p15"/>
          <p:cNvSpPr txBox="1"/>
          <p:nvPr>
            <p:ph idx="6" type="body"/>
          </p:nvPr>
        </p:nvSpPr>
        <p:spPr>
          <a:xfrm>
            <a:off x="5233520" y="3007905"/>
            <a:ext cx="2194560" cy="29135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71" name="Google Shape;171;p15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15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lumna de imagen 3">
  <p:cSld name="Columna de imagen 3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oogle Shape;175;p1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76" name="Google Shape;176;p1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77" name="Google Shape;177;p1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p1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1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0" name="Google Shape;180;p16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16"/>
          <p:cNvSpPr txBox="1"/>
          <p:nvPr>
            <p:ph idx="1" type="body"/>
          </p:nvPr>
        </p:nvSpPr>
        <p:spPr>
          <a:xfrm>
            <a:off x="532391" y="4297503"/>
            <a:ext cx="2192257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2" name="Google Shape;182;p16"/>
          <p:cNvSpPr/>
          <p:nvPr>
            <p:ph idx="2" type="pic"/>
          </p:nvPr>
        </p:nvSpPr>
        <p:spPr>
          <a:xfrm>
            <a:off x="532391" y="2336873"/>
            <a:ext cx="2192257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3" name="Google Shape;183;p16"/>
          <p:cNvSpPr txBox="1"/>
          <p:nvPr>
            <p:ph idx="3" type="body"/>
          </p:nvPr>
        </p:nvSpPr>
        <p:spPr>
          <a:xfrm>
            <a:off x="532391" y="4873765"/>
            <a:ext cx="2192257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4" name="Google Shape;184;p16"/>
          <p:cNvSpPr txBox="1"/>
          <p:nvPr>
            <p:ph idx="4" type="body"/>
          </p:nvPr>
        </p:nvSpPr>
        <p:spPr>
          <a:xfrm>
            <a:off x="2870497" y="4297503"/>
            <a:ext cx="2215070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5" name="Google Shape;185;p16"/>
          <p:cNvSpPr/>
          <p:nvPr>
            <p:ph idx="5" type="pic"/>
          </p:nvPr>
        </p:nvSpPr>
        <p:spPr>
          <a:xfrm>
            <a:off x="2870497" y="2336873"/>
            <a:ext cx="2215070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6" name="Google Shape;186;p16"/>
          <p:cNvSpPr txBox="1"/>
          <p:nvPr>
            <p:ph idx="6" type="body"/>
          </p:nvPr>
        </p:nvSpPr>
        <p:spPr>
          <a:xfrm>
            <a:off x="2869483" y="4873764"/>
            <a:ext cx="2218004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87" name="Google Shape;187;p16"/>
          <p:cNvSpPr txBox="1"/>
          <p:nvPr>
            <p:ph idx="7" type="body"/>
          </p:nvPr>
        </p:nvSpPr>
        <p:spPr>
          <a:xfrm>
            <a:off x="5231028" y="4297503"/>
            <a:ext cx="2194333" cy="5762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0"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8" name="Google Shape;188;p16"/>
          <p:cNvSpPr/>
          <p:nvPr>
            <p:ph idx="8" type="pic"/>
          </p:nvPr>
        </p:nvSpPr>
        <p:spPr>
          <a:xfrm>
            <a:off x="5231027" y="2336873"/>
            <a:ext cx="2194333" cy="1524000"/>
          </a:xfrm>
          <a:prstGeom prst="roundRect">
            <a:avLst>
              <a:gd fmla="val 0" name="adj"/>
            </a:avLst>
          </a:prstGeom>
          <a:noFill/>
          <a:ln>
            <a:noFill/>
          </a:ln>
          <a:effectLst>
            <a:outerShdw blurRad="50800" rotWithShape="0" algn="tl" dir="5400000" dist="50800">
              <a:srgbClr val="000000">
                <a:alpha val="42745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89" name="Google Shape;189;p16"/>
          <p:cNvSpPr txBox="1"/>
          <p:nvPr>
            <p:ph idx="9" type="body"/>
          </p:nvPr>
        </p:nvSpPr>
        <p:spPr>
          <a:xfrm>
            <a:off x="5230934" y="4873762"/>
            <a:ext cx="2197239" cy="10624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190" name="Google Shape;190;p1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1" name="Google Shape;191;p1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" name="Google Shape;194;p1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95" name="Google Shape;195;p1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96" name="Google Shape;196;p1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97" name="Google Shape;197;p1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" name="Google Shape;198;p1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9" name="Google Shape;199;p17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17"/>
          <p:cNvSpPr txBox="1"/>
          <p:nvPr>
            <p:ph idx="1" type="body"/>
          </p:nvPr>
        </p:nvSpPr>
        <p:spPr>
          <a:xfrm rot="5400000">
            <a:off x="2177436" y="692836"/>
            <a:ext cx="3599316" cy="68873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1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2" name="Google Shape;202;p1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1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Google Shape;205;p18"/>
          <p:cNvGrpSpPr/>
          <p:nvPr/>
        </p:nvGrpSpPr>
        <p:grpSpPr>
          <a:xfrm rot="5400000">
            <a:off x="4575305" y="2747178"/>
            <a:ext cx="6862555" cy="1368199"/>
            <a:chOff x="2281445" y="609600"/>
            <a:chExt cx="6862555" cy="1368199"/>
          </a:xfrm>
        </p:grpSpPr>
        <p:sp>
          <p:nvSpPr>
            <p:cNvPr id="206" name="Google Shape;206;p18"/>
            <p:cNvSpPr/>
            <p:nvPr/>
          </p:nvSpPr>
          <p:spPr>
            <a:xfrm>
              <a:off x="2281445" y="609601"/>
              <a:ext cx="5285695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18"/>
            <p:cNvSpPr/>
            <p:nvPr/>
          </p:nvSpPr>
          <p:spPr>
            <a:xfrm>
              <a:off x="7710769" y="609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8" name="Google Shape;208;p18"/>
          <p:cNvSpPr txBox="1"/>
          <p:nvPr>
            <p:ph type="title"/>
          </p:nvPr>
        </p:nvSpPr>
        <p:spPr>
          <a:xfrm rot="5400000">
            <a:off x="5768631" y="2305764"/>
            <a:ext cx="4461936" cy="10696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9" name="Google Shape;209;p18"/>
          <p:cNvSpPr txBox="1"/>
          <p:nvPr>
            <p:ph idx="1" type="body"/>
          </p:nvPr>
        </p:nvSpPr>
        <p:spPr>
          <a:xfrm rot="5400000">
            <a:off x="1135126" y="-15287"/>
            <a:ext cx="5326589" cy="65763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0" name="Google Shape;210;p18"/>
          <p:cNvSpPr txBox="1"/>
          <p:nvPr>
            <p:ph idx="10" type="dt"/>
          </p:nvPr>
        </p:nvSpPr>
        <p:spPr>
          <a:xfrm>
            <a:off x="5029144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8"/>
          <p:cNvSpPr txBox="1"/>
          <p:nvPr>
            <p:ph idx="11" type="ftr"/>
          </p:nvPr>
        </p:nvSpPr>
        <p:spPr>
          <a:xfrm>
            <a:off x="510241" y="5936189"/>
            <a:ext cx="451895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8"/>
          <p:cNvSpPr txBox="1"/>
          <p:nvPr>
            <p:ph idx="12" type="sldNum"/>
          </p:nvPr>
        </p:nvSpPr>
        <p:spPr>
          <a:xfrm>
            <a:off x="7431152" y="5432500"/>
            <a:ext cx="1149636" cy="12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algn="ctr">
              <a:spcBef>
                <a:spcPts val="0"/>
              </a:spcBef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D-ShadowShort.png" id="23" name="Google Shape;23;p3"/>
          <p:cNvPicPr preferRelativeResize="0"/>
          <p:nvPr/>
        </p:nvPicPr>
        <p:blipFill rotWithShape="1">
          <a:blip r:embed="rId2">
            <a:alphaModFix/>
          </a:blip>
          <a:srcRect b="0" l="0" r="9870" t="0"/>
          <a:stretch/>
        </p:blipFill>
        <p:spPr>
          <a:xfrm>
            <a:off x="7717217" y="1973262"/>
            <a:ext cx="1444752" cy="14427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3"/>
          <p:cNvSpPr/>
          <p:nvPr/>
        </p:nvSpPr>
        <p:spPr>
          <a:xfrm>
            <a:off x="7710769" y="609600"/>
            <a:ext cx="1433231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3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30" name="Google Shape;30;p4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31" name="Google Shape;31;p4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Google Shape;32;p4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4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type="secHead">
  <p:cSld name="SECTION_HEADER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oogle Shape;40;p5"/>
          <p:cNvGrpSpPr/>
          <p:nvPr/>
        </p:nvGrpSpPr>
        <p:grpSpPr>
          <a:xfrm>
            <a:off x="0" y="2728432"/>
            <a:ext cx="9161969" cy="1677035"/>
            <a:chOff x="0" y="2895600"/>
            <a:chExt cx="9161969" cy="1677035"/>
          </a:xfrm>
        </p:grpSpPr>
        <p:pic>
          <p:nvPicPr>
            <p:cNvPr descr="HD-ShadowLong.png" id="41" name="Google Shape;41;p5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42" name="Google Shape;42;p5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3" name="Google Shape;43;p5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5"/>
          <p:cNvSpPr txBox="1"/>
          <p:nvPr>
            <p:ph type="title"/>
          </p:nvPr>
        </p:nvSpPr>
        <p:spPr>
          <a:xfrm>
            <a:off x="531639" y="2869895"/>
            <a:ext cx="6889150" cy="10907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" type="body"/>
          </p:nvPr>
        </p:nvSpPr>
        <p:spPr>
          <a:xfrm>
            <a:off x="531639" y="4232172"/>
            <a:ext cx="6889150" cy="17040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5"/>
          <p:cNvSpPr txBox="1"/>
          <p:nvPr>
            <p:ph idx="10" type="dt"/>
          </p:nvPr>
        </p:nvSpPr>
        <p:spPr>
          <a:xfrm>
            <a:off x="5365810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5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5"/>
          <p:cNvSpPr txBox="1"/>
          <p:nvPr>
            <p:ph idx="12" type="sldNum"/>
          </p:nvPr>
        </p:nvSpPr>
        <p:spPr>
          <a:xfrm>
            <a:off x="7856438" y="2869896"/>
            <a:ext cx="1149836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6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52" name="Google Shape;52;p6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53" name="Google Shape;53;p6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4" name="Google Shape;54;p6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6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6" name="Google Shape;56;p6"/>
          <p:cNvSpPr txBox="1"/>
          <p:nvPr>
            <p:ph type="title"/>
          </p:nvPr>
        </p:nvSpPr>
        <p:spPr>
          <a:xfrm>
            <a:off x="533400" y="753228"/>
            <a:ext cx="6887390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6"/>
          <p:cNvSpPr txBox="1"/>
          <p:nvPr>
            <p:ph idx="1" type="body"/>
          </p:nvPr>
        </p:nvSpPr>
        <p:spPr>
          <a:xfrm>
            <a:off x="533400" y="2336873"/>
            <a:ext cx="335789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" name="Google Shape;58;p6"/>
          <p:cNvSpPr txBox="1"/>
          <p:nvPr>
            <p:ph idx="2" type="body"/>
          </p:nvPr>
        </p:nvSpPr>
        <p:spPr>
          <a:xfrm>
            <a:off x="4061128" y="2336873"/>
            <a:ext cx="3359661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6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6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64" name="Google Shape;64;p7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65" name="Google Shape;65;p7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" name="Google Shape;66;p7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" name="Google Shape;67;p7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Google Shape;68;p7"/>
          <p:cNvSpPr txBox="1"/>
          <p:nvPr>
            <p:ph type="title"/>
          </p:nvPr>
        </p:nvSpPr>
        <p:spPr>
          <a:xfrm>
            <a:off x="531639" y="753230"/>
            <a:ext cx="6896534" cy="10809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7"/>
          <p:cNvSpPr txBox="1"/>
          <p:nvPr>
            <p:ph idx="1" type="body"/>
          </p:nvPr>
        </p:nvSpPr>
        <p:spPr>
          <a:xfrm>
            <a:off x="760988" y="2336874"/>
            <a:ext cx="3145080" cy="6931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0" name="Google Shape;70;p7"/>
          <p:cNvSpPr txBox="1"/>
          <p:nvPr>
            <p:ph idx="2" type="body"/>
          </p:nvPr>
        </p:nvSpPr>
        <p:spPr>
          <a:xfrm>
            <a:off x="531638" y="3030009"/>
            <a:ext cx="3367045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7"/>
          <p:cNvSpPr txBox="1"/>
          <p:nvPr>
            <p:ph idx="3" type="body"/>
          </p:nvPr>
        </p:nvSpPr>
        <p:spPr>
          <a:xfrm>
            <a:off x="4282646" y="2336873"/>
            <a:ext cx="3145527" cy="69207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72" name="Google Shape;72;p7"/>
          <p:cNvSpPr txBox="1"/>
          <p:nvPr>
            <p:ph idx="4" type="body"/>
          </p:nvPr>
        </p:nvSpPr>
        <p:spPr>
          <a:xfrm>
            <a:off x="4061129" y="3030009"/>
            <a:ext cx="3367044" cy="29061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7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7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el título" type="titleOnly">
  <p:cSld name="TITLE_ONLY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oogle Shape;77;p8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78" name="Google Shape;78;p8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79" name="Google Shape;79;p8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" name="Google Shape;80;p8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" name="Google Shape;82;p8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8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8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8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type="objTx">
  <p:cSld name="OBJECT_WITH_CAPTION_TEX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oogle Shape;87;p9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88" name="Google Shape;88;p9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89" name="Google Shape;89;p9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0" name="Google Shape;90;p9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9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9"/>
          <p:cNvSpPr txBox="1"/>
          <p:nvPr>
            <p:ph type="title"/>
          </p:nvPr>
        </p:nvSpPr>
        <p:spPr>
          <a:xfrm>
            <a:off x="531639" y="753227"/>
            <a:ext cx="6896534" cy="10809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9"/>
          <p:cNvSpPr txBox="1"/>
          <p:nvPr>
            <p:ph idx="1" type="body"/>
          </p:nvPr>
        </p:nvSpPr>
        <p:spPr>
          <a:xfrm>
            <a:off x="3514385" y="2336874"/>
            <a:ext cx="3913788" cy="3599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9"/>
          <p:cNvSpPr txBox="1"/>
          <p:nvPr>
            <p:ph idx="2" type="body"/>
          </p:nvPr>
        </p:nvSpPr>
        <p:spPr>
          <a:xfrm>
            <a:off x="533401" y="2336873"/>
            <a:ext cx="2796240" cy="35993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5" name="Google Shape;95;p9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9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9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type="picTx">
  <p:cSld name="PICTURE_WITH_CAPTION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oogle Shape;99;p10"/>
          <p:cNvGrpSpPr/>
          <p:nvPr/>
        </p:nvGrpSpPr>
        <p:grpSpPr>
          <a:xfrm>
            <a:off x="0" y="609600"/>
            <a:ext cx="9161969" cy="1677035"/>
            <a:chOff x="0" y="2895600"/>
            <a:chExt cx="9161969" cy="1677035"/>
          </a:xfrm>
        </p:grpSpPr>
        <p:pic>
          <p:nvPicPr>
            <p:cNvPr descr="HD-ShadowLong.png" id="100" name="Google Shape;100;p10"/>
            <p:cNvPicPr preferRelativeResize="0"/>
            <p:nvPr/>
          </p:nvPicPr>
          <p:blipFill rotWithShape="1">
            <a:blip r:embed="rId2">
              <a:alphaModFix/>
            </a:blip>
            <a:srcRect b="0" l="26982" r="-217" t="0"/>
            <a:stretch/>
          </p:blipFill>
          <p:spPr>
            <a:xfrm>
              <a:off x="0" y="4251471"/>
              <a:ext cx="7644384" cy="32116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descr="HD-ShadowShort.png" id="101" name="Google Shape;101;p10"/>
            <p:cNvPicPr preferRelativeResize="0"/>
            <p:nvPr/>
          </p:nvPicPr>
          <p:blipFill rotWithShape="1">
            <a:blip r:embed="rId3">
              <a:alphaModFix/>
            </a:blip>
            <a:srcRect b="0" l="0" r="9870" t="0"/>
            <a:stretch/>
          </p:blipFill>
          <p:spPr>
            <a:xfrm>
              <a:off x="7717217" y="4259262"/>
              <a:ext cx="1444752" cy="1442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10"/>
            <p:cNvSpPr/>
            <p:nvPr/>
          </p:nvSpPr>
          <p:spPr>
            <a:xfrm>
              <a:off x="0" y="2895600"/>
              <a:ext cx="7567140" cy="1368198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0"/>
            <p:cNvSpPr/>
            <p:nvPr/>
          </p:nvSpPr>
          <p:spPr>
            <a:xfrm>
              <a:off x="7710769" y="2895600"/>
              <a:ext cx="1433231" cy="136819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4" name="Google Shape;104;p10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10"/>
          <p:cNvSpPr/>
          <p:nvPr>
            <p:ph idx="2" type="pic"/>
          </p:nvPr>
        </p:nvSpPr>
        <p:spPr>
          <a:xfrm>
            <a:off x="3510956" y="2336874"/>
            <a:ext cx="3917217" cy="3599312"/>
          </a:xfrm>
          <a:prstGeom prst="rect">
            <a:avLst/>
          </a:prstGeom>
          <a:noFill/>
          <a:ln>
            <a:noFill/>
          </a:ln>
          <a:effectLst>
            <a:outerShdw blurRad="76200" rotWithShape="0" algn="tl" dir="5040000" dist="63500">
              <a:srgbClr val="000000">
                <a:alpha val="40784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6" name="Google Shape;106;p10"/>
          <p:cNvSpPr txBox="1"/>
          <p:nvPr>
            <p:ph idx="1" type="body"/>
          </p:nvPr>
        </p:nvSpPr>
        <p:spPr>
          <a:xfrm>
            <a:off x="531638" y="2336874"/>
            <a:ext cx="2798487" cy="359931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7" name="Google Shape;107;p10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10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0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l">
              <a:spcBef>
                <a:spcPts val="0"/>
              </a:spcBef>
              <a:buNone/>
              <a:defRPr/>
            </a:lvl1pPr>
            <a:lvl2pPr indent="0" lvl="1" marL="0" algn="l">
              <a:spcBef>
                <a:spcPts val="0"/>
              </a:spcBef>
              <a:buNone/>
              <a:defRPr/>
            </a:lvl2pPr>
            <a:lvl3pPr indent="0" lvl="2" marL="0" algn="l">
              <a:spcBef>
                <a:spcPts val="0"/>
              </a:spcBef>
              <a:buNone/>
              <a:defRPr/>
            </a:lvl3pPr>
            <a:lvl4pPr indent="0" lvl="3" marL="0" algn="l">
              <a:spcBef>
                <a:spcPts val="0"/>
              </a:spcBef>
              <a:buNone/>
              <a:defRPr/>
            </a:lvl4pPr>
            <a:lvl5pPr indent="0" lvl="4" marL="0" algn="l">
              <a:spcBef>
                <a:spcPts val="0"/>
              </a:spcBef>
              <a:buNone/>
              <a:defRPr/>
            </a:lvl5pPr>
            <a:lvl6pPr indent="0" lvl="5" marL="0" algn="l">
              <a:spcBef>
                <a:spcPts val="0"/>
              </a:spcBef>
              <a:buNone/>
              <a:defRPr/>
            </a:lvl6pPr>
            <a:lvl7pPr indent="0" lvl="6" marL="0" algn="l">
              <a:spcBef>
                <a:spcPts val="0"/>
              </a:spcBef>
              <a:buNone/>
              <a:defRPr/>
            </a:lvl7pPr>
            <a:lvl8pPr indent="0" lvl="7" marL="0" algn="l">
              <a:spcBef>
                <a:spcPts val="0"/>
              </a:spcBef>
              <a:buNone/>
              <a:defRPr/>
            </a:lvl8pPr>
            <a:lvl9pPr indent="0" lvl="8" marL="0" algn="l">
              <a:spcBef>
                <a:spcPts val="0"/>
              </a:spcBef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theme" Target="../theme/theme1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F78121"/>
            </a:gs>
            <a:gs pos="50000">
              <a:srgbClr val="D54006"/>
            </a:gs>
            <a:gs pos="100000">
              <a:srgbClr val="8C0000"/>
            </a:gs>
          </a:gsLst>
          <a:lin ang="252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James\Desktop\msft\Berlin\build Assets\hashOverlaySD-FullResolve.png" id="6" name="Google Shape;6;p1"/>
          <p:cNvPicPr preferRelativeResize="0"/>
          <p:nvPr/>
        </p:nvPicPr>
        <p:blipFill rotWithShape="1">
          <a:blip r:embed="rId1">
            <a:alphaModFix amt="10000"/>
          </a:blip>
          <a:srcRect b="0" l="0" r="0" t="0"/>
          <a:stretch/>
        </p:blipFill>
        <p:spPr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;p1"/>
          <p:cNvSpPr txBox="1"/>
          <p:nvPr>
            <p:ph type="title"/>
          </p:nvPr>
        </p:nvSpPr>
        <p:spPr>
          <a:xfrm>
            <a:off x="531639" y="753228"/>
            <a:ext cx="6896534" cy="1080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Trebuchet MS"/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533400" y="2336873"/>
            <a:ext cx="6887389" cy="35993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3556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3429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3302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5367881" y="5936188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1" type="ftr"/>
          </p:nvPr>
        </p:nvSpPr>
        <p:spPr>
          <a:xfrm>
            <a:off x="533400" y="5936189"/>
            <a:ext cx="483467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5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2" type="sldNum"/>
          </p:nvPr>
        </p:nvSpPr>
        <p:spPr>
          <a:xfrm>
            <a:off x="7848600" y="753228"/>
            <a:ext cx="1157674" cy="10907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36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C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19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</a:pPr>
            <a:r>
              <a:rPr lang="es-CL"/>
              <a:t>Clase 1</a:t>
            </a:r>
            <a:endParaRPr/>
          </a:p>
        </p:txBody>
      </p:sp>
      <p:sp>
        <p:nvSpPr>
          <p:cNvPr id="218" name="Google Shape;218;p19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Objetivo: 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Aplicar la propiedad distributiva para resolver multiplicaciones.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3" name="Google Shape;223;p20"/>
          <p:cNvGraphicFramePr/>
          <p:nvPr/>
        </p:nvGraphicFramePr>
        <p:xfrm>
          <a:off x="611560" y="98078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{8AF8BF62-44C7-4E3C-B45A-056F0C765F7B}</a:tableStyleId>
              </a:tblPr>
              <a:tblGrid>
                <a:gridCol w="1476575"/>
                <a:gridCol w="1476575"/>
                <a:gridCol w="1476575"/>
                <a:gridCol w="632825"/>
                <a:gridCol w="988750"/>
                <a:gridCol w="988750"/>
                <a:gridCol w="988750"/>
              </a:tblGrid>
              <a:tr h="64800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MATERIAL CONCRETO</a:t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rowSpan="8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SIMBÓLICO</a:t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  <a:tr h="6480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CENTENA</a:t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DECENA</a:t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UNIDAD</a:t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C</a:t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D</a:t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 u="none" cap="none" strike="noStrike"/>
                        <a:t>U</a:t>
                      </a:r>
                      <a:endParaRPr sz="1800" u="none" cap="none" strike="noStrike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72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200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30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5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72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200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30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5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72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200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30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5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000">
                <a:tc row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600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90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15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200 X 3</a:t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30 X 3</a:t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5</a:t>
                      </a:r>
                      <a:r>
                        <a:rPr lang="es-CL" sz="1800"/>
                        <a:t> X 3</a:t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000">
                <a:tc vMerge="1"/>
                <a:tc vMerge="1"/>
                <a:tc vMerge="1"/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600</a:t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90</a:t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15</a:t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6000"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705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  <a:tc vMerge="1"/>
                <a:tc gridSpan="3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705</a:t>
                      </a:r>
                      <a:endParaRPr sz="1800"/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 hMerge="1"/>
              </a:tr>
            </a:tbl>
          </a:graphicData>
        </a:graphic>
      </p:graphicFrame>
      <p:sp>
        <p:nvSpPr>
          <p:cNvPr id="224" name="Google Shape;224;p20"/>
          <p:cNvSpPr txBox="1"/>
          <p:nvPr/>
        </p:nvSpPr>
        <p:spPr>
          <a:xfrm>
            <a:off x="3851920" y="332656"/>
            <a:ext cx="4032448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s-CL" sz="3200" u="none" cap="none" strike="noStrik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235 X 3</a:t>
            </a:r>
            <a:endParaRPr sz="32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25" name="Google Shape;225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755576" y="2407030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1416495" y="2499076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339752" y="2365864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707610" y="238108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3075468" y="2365864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Google Shape;230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3661590" y="2407030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433043" y="2413731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050130" y="2684525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3673373" y="2934001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433043" y="2883552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755576" y="3405464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1416495" y="3497510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339752" y="3364298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707610" y="3379520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3075468" y="3364298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3661590" y="3405464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433043" y="3412165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050130" y="3682959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3673373" y="3932435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433043" y="3881986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755576" y="4334322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0"/>
          <p:cNvPicPr preferRelativeResize="0"/>
          <p:nvPr/>
        </p:nvPicPr>
        <p:blipFill rotWithShape="1">
          <a:blip r:embed="rId3">
            <a:alphaModFix/>
          </a:blip>
          <a:srcRect b="0" l="0" r="50506" t="0"/>
          <a:stretch/>
        </p:blipFill>
        <p:spPr>
          <a:xfrm>
            <a:off x="1416495" y="4426368"/>
            <a:ext cx="516903" cy="5031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Google Shape;247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339752" y="429315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8" name="Google Shape;248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2707610" y="4308378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p20"/>
          <p:cNvPicPr preferRelativeResize="0"/>
          <p:nvPr/>
        </p:nvPicPr>
        <p:blipFill rotWithShape="1">
          <a:blip r:embed="rId4">
            <a:alphaModFix/>
          </a:blip>
          <a:srcRect b="0" l="84862" r="-1" t="0"/>
          <a:stretch/>
        </p:blipFill>
        <p:spPr>
          <a:xfrm>
            <a:off x="3075468" y="4293156"/>
            <a:ext cx="114300" cy="7696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0" name="Google Shape;250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3661590" y="4334322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433043" y="4341023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050130" y="4611817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3673373" y="4861293"/>
            <a:ext cx="40957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0"/>
          <p:cNvPicPr preferRelativeResize="0"/>
          <p:nvPr/>
        </p:nvPicPr>
        <p:blipFill rotWithShape="1">
          <a:blip r:embed="rId5">
            <a:alphaModFix/>
          </a:blip>
          <a:srcRect b="71429" l="0" r="6521" t="0"/>
          <a:stretch/>
        </p:blipFill>
        <p:spPr>
          <a:xfrm>
            <a:off x="4433043" y="4810844"/>
            <a:ext cx="409575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0"/>
          <p:cNvSpPr/>
          <p:nvPr/>
        </p:nvSpPr>
        <p:spPr>
          <a:xfrm>
            <a:off x="5724128" y="2413731"/>
            <a:ext cx="2808312" cy="721753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6" name="Google Shape;256;p20"/>
          <p:cNvSpPr/>
          <p:nvPr/>
        </p:nvSpPr>
        <p:spPr>
          <a:xfrm>
            <a:off x="5736913" y="3379520"/>
            <a:ext cx="2808312" cy="721753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V</a:t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7" name="Google Shape;257;p20"/>
          <p:cNvSpPr/>
          <p:nvPr/>
        </p:nvSpPr>
        <p:spPr>
          <a:xfrm>
            <a:off x="5736913" y="4356245"/>
            <a:ext cx="2808312" cy="721753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8" name="Google Shape;258;p20"/>
          <p:cNvSpPr/>
          <p:nvPr/>
        </p:nvSpPr>
        <p:spPr>
          <a:xfrm>
            <a:off x="984366" y="5291914"/>
            <a:ext cx="3659642" cy="585358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59" name="Google Shape;259;p20"/>
          <p:cNvSpPr/>
          <p:nvPr/>
        </p:nvSpPr>
        <p:spPr>
          <a:xfrm>
            <a:off x="5736913" y="5223717"/>
            <a:ext cx="2808312" cy="3105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0" name="Google Shape;260;p20"/>
          <p:cNvSpPr/>
          <p:nvPr/>
        </p:nvSpPr>
        <p:spPr>
          <a:xfrm>
            <a:off x="5819316" y="5647200"/>
            <a:ext cx="2747613" cy="23007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1" name="Google Shape;261;p20"/>
          <p:cNvSpPr/>
          <p:nvPr/>
        </p:nvSpPr>
        <p:spPr>
          <a:xfrm>
            <a:off x="5758617" y="6037452"/>
            <a:ext cx="2808312" cy="275366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62" name="Google Shape;262;p20"/>
          <p:cNvSpPr/>
          <p:nvPr/>
        </p:nvSpPr>
        <p:spPr>
          <a:xfrm>
            <a:off x="1417754" y="6028366"/>
            <a:ext cx="2808312" cy="28445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1"/>
          <p:cNvSpPr txBox="1"/>
          <p:nvPr>
            <p:ph type="ctrTitle"/>
          </p:nvPr>
        </p:nvSpPr>
        <p:spPr>
          <a:xfrm>
            <a:off x="510242" y="2733709"/>
            <a:ext cx="6069268" cy="137307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Trebuchet MS"/>
              <a:buNone/>
            </a:pPr>
            <a:r>
              <a:rPr lang="es-CL"/>
              <a:t>Clase 2</a:t>
            </a:r>
            <a:endParaRPr/>
          </a:p>
        </p:txBody>
      </p:sp>
      <p:sp>
        <p:nvSpPr>
          <p:cNvPr id="268" name="Google Shape;268;p21"/>
          <p:cNvSpPr txBox="1"/>
          <p:nvPr>
            <p:ph idx="1" type="subTitle"/>
          </p:nvPr>
        </p:nvSpPr>
        <p:spPr>
          <a:xfrm>
            <a:off x="510241" y="4394040"/>
            <a:ext cx="6108101" cy="1117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Objetivo: </a:t>
            </a:r>
            <a:endParaRPr/>
          </a:p>
          <a:p>
            <a:pPr indent="0" lvl="0" marL="0" rt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es-CL"/>
              <a:t>Resuelven problemas de multiplicación aplicando algoritmo estándar.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3" name="Google Shape;273;p22"/>
          <p:cNvGraphicFramePr/>
          <p:nvPr/>
        </p:nvGraphicFramePr>
        <p:xfrm>
          <a:off x="467544" y="908720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{8AF8BF62-44C7-4E3C-B45A-056F0C765F7B}</a:tableStyleId>
              </a:tblPr>
              <a:tblGrid>
                <a:gridCol w="1752000"/>
                <a:gridCol w="1752000"/>
                <a:gridCol w="1752000"/>
              </a:tblGrid>
              <a:tr h="42632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Centenas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Decenas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Unidades </a:t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160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>
                    <a:lnL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74" name="Google Shape;274;p22"/>
          <p:cNvGraphicFramePr/>
          <p:nvPr/>
        </p:nvGraphicFramePr>
        <p:xfrm>
          <a:off x="6012159" y="227687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{8AF8BF62-44C7-4E3C-B45A-056F0C765F7B}</a:tableStyleId>
              </a:tblPr>
              <a:tblGrid>
                <a:gridCol w="551875"/>
                <a:gridCol w="551875"/>
                <a:gridCol w="551875"/>
                <a:gridCol w="551875"/>
                <a:gridCol w="551875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C</a:t>
                      </a:r>
                      <a:endParaRPr sz="18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D</a:t>
                      </a:r>
                      <a:endParaRPr sz="18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U</a:t>
                      </a:r>
                      <a:endParaRPr sz="1800"/>
                    </a:p>
                  </a:txBody>
                  <a:tcPr marT="45725" marB="45725" marR="91450" marL="91450" anchor="ctr"/>
                </a:tc>
                <a:tc gridSpan="2" row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  <a:tc rowSpan="2" h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>
                          <a:solidFill>
                            <a:srgbClr val="FF0000"/>
                          </a:solidFill>
                        </a:rPr>
                        <a:t>1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  <a:tc gridSpan="2" vMerge="1"/>
                <a:tc hMerge="1" vMerge="1"/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2</a:t>
                      </a:r>
                      <a:endParaRPr sz="18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4</a:t>
                      </a:r>
                      <a:endParaRPr sz="18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3</a:t>
                      </a:r>
                      <a:endParaRPr sz="18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x</a:t>
                      </a:r>
                      <a:endParaRPr sz="18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3</a:t>
                      </a:r>
                      <a:endParaRPr sz="1800"/>
                    </a:p>
                  </a:txBody>
                  <a:tcPr marT="45725" marB="45725" marR="91450" marL="91450" anchor="ctr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7</a:t>
                      </a:r>
                      <a:endParaRPr sz="18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2</a:t>
                      </a:r>
                      <a:endParaRPr sz="18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CL" sz="1800"/>
                        <a:t>9</a:t>
                      </a:r>
                      <a:endParaRPr sz="1800"/>
                    </a:p>
                  </a:txBody>
                  <a:tcPr marT="45725" marB="45725" marR="91450" marL="91450" anchor="ctr"/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 anchor="ctr"/>
                </a:tc>
                <a:tc hMerge="1"/>
              </a:tr>
            </a:tbl>
          </a:graphicData>
        </a:graphic>
      </p:graphicFrame>
      <p:pic>
        <p:nvPicPr>
          <p:cNvPr descr="Resultado de imagen para monedas y billetes para recortar chile" id="275" name="Google Shape;275;p22"/>
          <p:cNvPicPr preferRelativeResize="0"/>
          <p:nvPr/>
        </p:nvPicPr>
        <p:blipFill rotWithShape="1">
          <a:blip r:embed="rId3">
            <a:alphaModFix/>
          </a:blip>
          <a:srcRect b="37552" l="37455" r="39454" t="37553"/>
          <a:stretch/>
        </p:blipFill>
        <p:spPr>
          <a:xfrm>
            <a:off x="611560" y="1816193"/>
            <a:ext cx="719455" cy="71945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76" name="Google Shape;276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2540494" y="1737504"/>
            <a:ext cx="576000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77" name="Google Shape;277;p22"/>
          <p:cNvPicPr preferRelativeResize="0"/>
          <p:nvPr/>
        </p:nvPicPr>
        <p:blipFill rotWithShape="1">
          <a:blip r:embed="rId4">
            <a:alphaModFix/>
          </a:blip>
          <a:srcRect b="74051" l="3999" r="73636" t="0"/>
          <a:stretch/>
        </p:blipFill>
        <p:spPr>
          <a:xfrm>
            <a:off x="4130652" y="1665808"/>
            <a:ext cx="504000" cy="504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278" name="Google Shape;278;p22"/>
          <p:cNvSpPr txBox="1"/>
          <p:nvPr/>
        </p:nvSpPr>
        <p:spPr>
          <a:xfrm>
            <a:off x="3491880" y="56818"/>
            <a:ext cx="3672408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CL" sz="4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243</a:t>
            </a:r>
            <a:r>
              <a:rPr lang="es-CL"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 x 3</a:t>
            </a:r>
            <a:endParaRPr sz="36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279" name="Google Shape;279;p22"/>
          <p:cNvSpPr/>
          <p:nvPr/>
        </p:nvSpPr>
        <p:spPr>
          <a:xfrm>
            <a:off x="6030415" y="3033685"/>
            <a:ext cx="1712850" cy="34553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descr="Resultado de imagen para monedas y billetes para recortar chile" id="280" name="Google Shape;280;p22"/>
          <p:cNvPicPr preferRelativeResize="0"/>
          <p:nvPr/>
        </p:nvPicPr>
        <p:blipFill rotWithShape="1">
          <a:blip r:embed="rId3">
            <a:alphaModFix/>
          </a:blip>
          <a:srcRect b="37552" l="37455" r="39454" t="37553"/>
          <a:stretch/>
        </p:blipFill>
        <p:spPr>
          <a:xfrm>
            <a:off x="1338246" y="1816192"/>
            <a:ext cx="719455" cy="71945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81" name="Google Shape;281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2261924" y="2362867"/>
            <a:ext cx="555049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82" name="Google Shape;282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2914708" y="2339365"/>
            <a:ext cx="555049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83" name="Google Shape;283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3217018" y="1711706"/>
            <a:ext cx="555049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84" name="Google Shape;284;p22"/>
          <p:cNvPicPr preferRelativeResize="0"/>
          <p:nvPr/>
        </p:nvPicPr>
        <p:blipFill rotWithShape="1">
          <a:blip r:embed="rId4">
            <a:alphaModFix/>
          </a:blip>
          <a:srcRect b="74051" l="3999" r="73636" t="0"/>
          <a:stretch/>
        </p:blipFill>
        <p:spPr>
          <a:xfrm>
            <a:off x="4603160" y="2064511"/>
            <a:ext cx="504000" cy="504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85" name="Google Shape;285;p22"/>
          <p:cNvPicPr preferRelativeResize="0"/>
          <p:nvPr/>
        </p:nvPicPr>
        <p:blipFill rotWithShape="1">
          <a:blip r:embed="rId4">
            <a:alphaModFix/>
          </a:blip>
          <a:srcRect b="74051" l="3999" r="73636" t="0"/>
          <a:stretch/>
        </p:blipFill>
        <p:spPr>
          <a:xfrm>
            <a:off x="5075667" y="1711706"/>
            <a:ext cx="504000" cy="504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286" name="Google Shape;286;p22"/>
          <p:cNvSpPr/>
          <p:nvPr/>
        </p:nvSpPr>
        <p:spPr>
          <a:xfrm>
            <a:off x="8256191" y="3018552"/>
            <a:ext cx="515353" cy="34553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descr="Resultado de imagen para monedas y billetes para recortar chile" id="287" name="Google Shape;287;p22"/>
          <p:cNvPicPr preferRelativeResize="0"/>
          <p:nvPr/>
        </p:nvPicPr>
        <p:blipFill rotWithShape="1">
          <a:blip r:embed="rId3">
            <a:alphaModFix/>
          </a:blip>
          <a:srcRect b="37552" l="37455" r="39454" t="37553"/>
          <a:stretch/>
        </p:blipFill>
        <p:spPr>
          <a:xfrm>
            <a:off x="611560" y="3314374"/>
            <a:ext cx="719455" cy="71945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88" name="Google Shape;288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2540494" y="3235685"/>
            <a:ext cx="576000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89" name="Google Shape;289;p22"/>
          <p:cNvPicPr preferRelativeResize="0"/>
          <p:nvPr/>
        </p:nvPicPr>
        <p:blipFill rotWithShape="1">
          <a:blip r:embed="rId4">
            <a:alphaModFix/>
          </a:blip>
          <a:srcRect b="74051" l="3999" r="73636" t="0"/>
          <a:stretch/>
        </p:blipFill>
        <p:spPr>
          <a:xfrm>
            <a:off x="4130652" y="3163989"/>
            <a:ext cx="504000" cy="504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90" name="Google Shape;290;p22"/>
          <p:cNvPicPr preferRelativeResize="0"/>
          <p:nvPr/>
        </p:nvPicPr>
        <p:blipFill rotWithShape="1">
          <a:blip r:embed="rId3">
            <a:alphaModFix/>
          </a:blip>
          <a:srcRect b="37552" l="37455" r="39454" t="37553"/>
          <a:stretch/>
        </p:blipFill>
        <p:spPr>
          <a:xfrm>
            <a:off x="1338246" y="3314373"/>
            <a:ext cx="719455" cy="71945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91" name="Google Shape;291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2261924" y="3861048"/>
            <a:ext cx="555049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92" name="Google Shape;292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2914708" y="3837546"/>
            <a:ext cx="555049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93" name="Google Shape;293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3217018" y="3209887"/>
            <a:ext cx="555049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94" name="Google Shape;294;p22"/>
          <p:cNvPicPr preferRelativeResize="0"/>
          <p:nvPr/>
        </p:nvPicPr>
        <p:blipFill rotWithShape="1">
          <a:blip r:embed="rId4">
            <a:alphaModFix/>
          </a:blip>
          <a:srcRect b="74051" l="3999" r="73636" t="0"/>
          <a:stretch/>
        </p:blipFill>
        <p:spPr>
          <a:xfrm>
            <a:off x="4603160" y="3562692"/>
            <a:ext cx="504000" cy="504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95" name="Google Shape;295;p22"/>
          <p:cNvPicPr preferRelativeResize="0"/>
          <p:nvPr/>
        </p:nvPicPr>
        <p:blipFill rotWithShape="1">
          <a:blip r:embed="rId4">
            <a:alphaModFix/>
          </a:blip>
          <a:srcRect b="74051" l="3999" r="73636" t="0"/>
          <a:stretch/>
        </p:blipFill>
        <p:spPr>
          <a:xfrm>
            <a:off x="5075667" y="3209887"/>
            <a:ext cx="504000" cy="504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96" name="Google Shape;296;p22"/>
          <p:cNvPicPr preferRelativeResize="0"/>
          <p:nvPr/>
        </p:nvPicPr>
        <p:blipFill rotWithShape="1">
          <a:blip r:embed="rId3">
            <a:alphaModFix/>
          </a:blip>
          <a:srcRect b="37552" l="37455" r="39454" t="37553"/>
          <a:stretch/>
        </p:blipFill>
        <p:spPr>
          <a:xfrm>
            <a:off x="611560" y="4740491"/>
            <a:ext cx="719455" cy="71945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97" name="Google Shape;297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2540494" y="4661802"/>
            <a:ext cx="576000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98" name="Google Shape;298;p22"/>
          <p:cNvPicPr preferRelativeResize="0"/>
          <p:nvPr/>
        </p:nvPicPr>
        <p:blipFill rotWithShape="1">
          <a:blip r:embed="rId4">
            <a:alphaModFix/>
          </a:blip>
          <a:srcRect b="74051" l="3999" r="73636" t="0"/>
          <a:stretch/>
        </p:blipFill>
        <p:spPr>
          <a:xfrm>
            <a:off x="4130652" y="4590106"/>
            <a:ext cx="504000" cy="504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299" name="Google Shape;299;p22"/>
          <p:cNvPicPr preferRelativeResize="0"/>
          <p:nvPr/>
        </p:nvPicPr>
        <p:blipFill rotWithShape="1">
          <a:blip r:embed="rId3">
            <a:alphaModFix/>
          </a:blip>
          <a:srcRect b="37552" l="37455" r="39454" t="37553"/>
          <a:stretch/>
        </p:blipFill>
        <p:spPr>
          <a:xfrm>
            <a:off x="1338246" y="4740490"/>
            <a:ext cx="719455" cy="71945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300" name="Google Shape;300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2261924" y="5287165"/>
            <a:ext cx="555049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301" name="Google Shape;301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2914708" y="5263663"/>
            <a:ext cx="555049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302" name="Google Shape;302;p22"/>
          <p:cNvPicPr preferRelativeResize="0"/>
          <p:nvPr/>
        </p:nvPicPr>
        <p:blipFill rotWithShape="1">
          <a:blip r:embed="rId3">
            <a:alphaModFix/>
          </a:blip>
          <a:srcRect b="75106" l="71816" r="6365" t="1055"/>
          <a:stretch/>
        </p:blipFill>
        <p:spPr>
          <a:xfrm>
            <a:off x="3217018" y="4636004"/>
            <a:ext cx="555049" cy="576064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303" name="Google Shape;303;p22"/>
          <p:cNvPicPr preferRelativeResize="0"/>
          <p:nvPr/>
        </p:nvPicPr>
        <p:blipFill rotWithShape="1">
          <a:blip r:embed="rId4">
            <a:alphaModFix/>
          </a:blip>
          <a:srcRect b="74051" l="3999" r="73636" t="0"/>
          <a:stretch/>
        </p:blipFill>
        <p:spPr>
          <a:xfrm>
            <a:off x="4603160" y="4988809"/>
            <a:ext cx="504000" cy="504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pic>
        <p:nvPicPr>
          <p:cNvPr descr="Resultado de imagen para monedas y billetes para recortar chile" id="304" name="Google Shape;304;p22"/>
          <p:cNvPicPr preferRelativeResize="0"/>
          <p:nvPr/>
        </p:nvPicPr>
        <p:blipFill rotWithShape="1">
          <a:blip r:embed="rId4">
            <a:alphaModFix/>
          </a:blip>
          <a:srcRect b="74051" l="3999" r="73636" t="0"/>
          <a:stretch/>
        </p:blipFill>
        <p:spPr>
          <a:xfrm>
            <a:off x="5075667" y="4636004"/>
            <a:ext cx="504000" cy="504000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305" name="Google Shape;305;p22"/>
          <p:cNvSpPr/>
          <p:nvPr/>
        </p:nvSpPr>
        <p:spPr>
          <a:xfrm>
            <a:off x="2261924" y="1665808"/>
            <a:ext cx="1580113" cy="3572058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F6C0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306" name="Google Shape;306;p22"/>
          <p:cNvCxnSpPr>
            <a:stCxn id="305" idx="1"/>
          </p:cNvCxnSpPr>
          <p:nvPr/>
        </p:nvCxnSpPr>
        <p:spPr>
          <a:xfrm rot="10800000">
            <a:off x="1689524" y="3018637"/>
            <a:ext cx="572400" cy="433200"/>
          </a:xfrm>
          <a:prstGeom prst="straightConnector1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descr="Resultado de imagen para monedas y billetes para recortar chile" id="307" name="Google Shape;307;p22"/>
          <p:cNvPicPr preferRelativeResize="0"/>
          <p:nvPr/>
        </p:nvPicPr>
        <p:blipFill rotWithShape="1">
          <a:blip r:embed="rId5">
            <a:alphaModFix/>
          </a:blip>
          <a:srcRect b="37552" l="37455" r="39454" t="37553"/>
          <a:stretch/>
        </p:blipFill>
        <p:spPr>
          <a:xfrm>
            <a:off x="978518" y="2555107"/>
            <a:ext cx="719455" cy="719455"/>
          </a:xfrm>
          <a:prstGeom prst="rect">
            <a:avLst/>
          </a:prstGeom>
          <a:noFill/>
          <a:ln cap="flat" cmpd="sng" w="9525">
            <a:solidFill>
              <a:schemeClr val="lt1"/>
            </a:solidFill>
            <a:prstDash val="dash"/>
            <a:round/>
            <a:headEnd len="sm" w="sm" type="none"/>
            <a:tailEnd len="sm" w="sm" type="none"/>
          </a:ln>
        </p:spPr>
      </p:pic>
      <p:sp>
        <p:nvSpPr>
          <p:cNvPr id="308" name="Google Shape;308;p22"/>
          <p:cNvSpPr/>
          <p:nvPr/>
        </p:nvSpPr>
        <p:spPr>
          <a:xfrm>
            <a:off x="932465" y="2535647"/>
            <a:ext cx="816533" cy="738915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AF6C0F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09" name="Google Shape;309;p22"/>
          <p:cNvSpPr/>
          <p:nvPr/>
        </p:nvSpPr>
        <p:spPr>
          <a:xfrm>
            <a:off x="7143817" y="3415989"/>
            <a:ext cx="524528" cy="34553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0" name="Google Shape;310;p22"/>
          <p:cNvSpPr/>
          <p:nvPr/>
        </p:nvSpPr>
        <p:spPr>
          <a:xfrm>
            <a:off x="6610161" y="3389926"/>
            <a:ext cx="524528" cy="34553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1" name="Google Shape;311;p22"/>
          <p:cNvSpPr/>
          <p:nvPr/>
        </p:nvSpPr>
        <p:spPr>
          <a:xfrm>
            <a:off x="6044449" y="2673020"/>
            <a:ext cx="524528" cy="34553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12" name="Google Shape;312;p22"/>
          <p:cNvSpPr/>
          <p:nvPr/>
        </p:nvSpPr>
        <p:spPr>
          <a:xfrm>
            <a:off x="6012159" y="3403798"/>
            <a:ext cx="524528" cy="34553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1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Berlín">
  <a:themeElements>
    <a:clrScheme name="Berlín">
      <a:dk1>
        <a:srgbClr val="000000"/>
      </a:dk1>
      <a:lt1>
        <a:srgbClr val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