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5"/>
  </p:sldMasterIdLst>
  <p:notesMasterIdLst>
    <p:notesMasterId r:id="rId6"/>
  </p:notesMasterIdLst>
  <p:sldIdLst>
    <p:sldId id="256" r:id="rId7"/>
    <p:sldId id="257" r:id="rId8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A0186B59-D0E3-4C5B-B5FB-2CA3E61CD1B5}">
  <a:tblStyle styleId="{A0186B59-D0E3-4C5B-B5FB-2CA3E61CD1B5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CEEE7"/>
          </a:solidFill>
        </a:fill>
      </a:tcStyle>
    </a:wholeTbl>
    <a:band1H>
      <a:tcTxStyle/>
      <a:tcStyle>
        <a:fill>
          <a:solidFill>
            <a:srgbClr val="F9DCCA"/>
          </a:solidFill>
        </a:fill>
      </a:tcStyle>
    </a:band1H>
    <a:band2H>
      <a:tcTxStyle/>
    </a:band2H>
    <a:band1V>
      <a:tcTxStyle/>
      <a:tcStyle>
        <a:fill>
          <a:solidFill>
            <a:srgbClr val="F9DCCA"/>
          </a:solidFill>
        </a:fill>
      </a:tcStyle>
    </a:band1V>
    <a:band2V>
      <a:tcTxStyle/>
    </a:band2V>
    <a:lastCol>
      <a:tcTxStyle b="on" i="off"/>
    </a:lastCol>
    <a:firstCol>
      <a:tcTxStyle b="on" i="off"/>
    </a:firstCol>
    <a:lastRow>
      <a:tcTxStyle b="on" i="off"/>
      <a:tcStyle>
        <a:tcBdr>
          <a:top>
            <a:ln cap="flat" cmpd="sng" w="254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FCEEE7"/>
          </a:solidFill>
        </a:fill>
      </a:tcStyle>
    </a:lastRow>
    <a:seCell>
      <a:tcTxStyle/>
    </a:seCell>
    <a:swCell>
      <a:tcTxStyle/>
    </a:swCell>
    <a:firstRow>
      <a:tcTxStyle b="on" i="off"/>
      <a:tcStyle>
        <a:fill>
          <a:solidFill>
            <a:srgbClr val="FCEEE7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2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Aplicar el algoritmo estándar para resolver divisiones.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0"/>
          <p:cNvSpPr/>
          <p:nvPr/>
        </p:nvSpPr>
        <p:spPr>
          <a:xfrm>
            <a:off x="107504" y="1052736"/>
            <a:ext cx="5976664" cy="5472608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24" name="Google Shape;224;p20"/>
          <p:cNvSpPr txBox="1"/>
          <p:nvPr/>
        </p:nvSpPr>
        <p:spPr>
          <a:xfrm>
            <a:off x="3707904" y="116632"/>
            <a:ext cx="446449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527 : 2</a:t>
            </a:r>
            <a:endParaRPr sz="3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5" name="Google Shape;225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1259632" y="1340768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611560" y="2090580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2195736" y="2402789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2051720" y="1587383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1403648" y="2220464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658987" y="134494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434730" y="1587383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100523" y="1900080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307919" y="1397158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648562" y="1729756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5280308" y="1301908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5161577" y="1729756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58657" y="2166503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978330" y="2176889"/>
            <a:ext cx="40957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0"/>
          <p:cNvSpPr/>
          <p:nvPr/>
        </p:nvSpPr>
        <p:spPr>
          <a:xfrm>
            <a:off x="375586" y="3792696"/>
            <a:ext cx="2554293" cy="2516623"/>
          </a:xfrm>
          <a:prstGeom prst="ellipse">
            <a:avLst/>
          </a:prstGeom>
          <a:noFill/>
          <a:ln cap="flat" cmpd="sng" w="381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0" name="Google Shape;240;p20"/>
          <p:cNvSpPr/>
          <p:nvPr/>
        </p:nvSpPr>
        <p:spPr>
          <a:xfrm>
            <a:off x="3118993" y="3789039"/>
            <a:ext cx="2570890" cy="2520279"/>
          </a:xfrm>
          <a:prstGeom prst="ellipse">
            <a:avLst/>
          </a:prstGeom>
          <a:noFill/>
          <a:ln cap="flat" cmpd="sng" w="381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graphicFrame>
        <p:nvGraphicFramePr>
          <p:cNvPr id="241" name="Google Shape;241;p20"/>
          <p:cNvGraphicFramePr/>
          <p:nvPr/>
        </p:nvGraphicFramePr>
        <p:xfrm>
          <a:off x="6341268" y="290598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{A0186B59-D0E3-4C5B-B5FB-2CA3E61CD1B5}</a:tableStyleId>
              </a:tblPr>
              <a:tblGrid>
                <a:gridCol w="654725"/>
                <a:gridCol w="654725"/>
                <a:gridCol w="305650"/>
                <a:gridCol w="10038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527</a:t>
                      </a:r>
                      <a:endParaRPr sz="18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: 2</a:t>
                      </a:r>
                      <a:endParaRPr sz="18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=</a:t>
                      </a:r>
                      <a:endParaRPr sz="18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2 6 3</a:t>
                      </a:r>
                      <a:endParaRPr sz="1800" u="none" cap="none" strike="noStrike"/>
                    </a:p>
                  </a:txBody>
                  <a:tcPr marT="45725" marB="45725" marR="91450" marL="91450" anchor="ctr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1 2</a:t>
                      </a:r>
                      <a:endParaRPr sz="1800"/>
                    </a:p>
                  </a:txBody>
                  <a:tcPr marT="45725" marB="45725" marR="91450" marL="91450"/>
                </a:tc>
                <a:tc gridSpan="3" row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 rowSpan="3" hMerge="1"/>
                <a:tc rowSpan="3"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   0</a:t>
                      </a:r>
                      <a:r>
                        <a:rPr lang="es-CL" sz="1800"/>
                        <a:t>7</a:t>
                      </a:r>
                      <a:endParaRPr sz="1800"/>
                    </a:p>
                  </a:txBody>
                  <a:tcPr marT="45725" marB="45725" marR="91450" marL="91450"/>
                </a:tc>
                <a:tc gridSpan="3" vMerge="1"/>
                <a:tc hMerge="1" vMerge="1"/>
                <a:tc hMerge="1" v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     1</a:t>
                      </a:r>
                      <a:endParaRPr sz="1800"/>
                    </a:p>
                  </a:txBody>
                  <a:tcPr marT="45725" marB="45725" marR="91450" marL="91450"/>
                </a:tc>
                <a:tc gridSpan="3" vMerge="1"/>
                <a:tc hMerge="1" vMerge="1"/>
                <a:tc hMerge="1" vMerge="1"/>
              </a:tr>
            </a:tbl>
          </a:graphicData>
        </a:graphic>
      </p:graphicFrame>
      <p:pic>
        <p:nvPicPr>
          <p:cNvPr id="242" name="Google Shape;242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837894" y="5082139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729444" y="4318923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3549030" y="4225787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3516860" y="5121640"/>
            <a:ext cx="516903" cy="503197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0"/>
          <p:cNvSpPr/>
          <p:nvPr/>
        </p:nvSpPr>
        <p:spPr>
          <a:xfrm>
            <a:off x="8028384" y="2905986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7" name="Google Shape;247;p20"/>
          <p:cNvSpPr/>
          <p:nvPr/>
        </p:nvSpPr>
        <p:spPr>
          <a:xfrm>
            <a:off x="467544" y="1920256"/>
            <a:ext cx="792088" cy="803405"/>
          </a:xfrm>
          <a:prstGeom prst="roundRect">
            <a:avLst>
              <a:gd fmla="val 16667" name="adj"/>
            </a:avLst>
          </a:prstGeom>
          <a:noFill/>
          <a:ln cap="flat" cmpd="sng" w="28575">
            <a:solidFill>
              <a:srgbClr val="AF6C0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48" name="Google Shape;248;p20"/>
          <p:cNvSpPr/>
          <p:nvPr/>
        </p:nvSpPr>
        <p:spPr>
          <a:xfrm>
            <a:off x="6444208" y="3325543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249" name="Google Shape;249;p20"/>
          <p:cNvCxnSpPr/>
          <p:nvPr/>
        </p:nvCxnSpPr>
        <p:spPr>
          <a:xfrm>
            <a:off x="1246347" y="2090580"/>
            <a:ext cx="530188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250" name="Google Shape;250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938541" y="1792079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187169" y="1659773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426618" y="1877941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657274" y="1781693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852888" y="172975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063446" y="2703812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324914" y="282816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562750" y="2757462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815579" y="2674671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047168" y="2556683"/>
            <a:ext cx="114300" cy="769620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20"/>
          <p:cNvSpPr/>
          <p:nvPr/>
        </p:nvSpPr>
        <p:spPr>
          <a:xfrm>
            <a:off x="6619156" y="3340676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61" name="Google Shape;261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389147" y="4092575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265883" y="417154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460933" y="5140541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265883" y="5082139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621245" y="403096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465833" y="400562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7" name="Google Shape;267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648581" y="492361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472422" y="489448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840157" y="417154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683040" y="4855217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1823727" y="5057509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4653849" y="4050921"/>
            <a:ext cx="114300" cy="76962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0"/>
          <p:cNvSpPr/>
          <p:nvPr/>
        </p:nvSpPr>
        <p:spPr>
          <a:xfrm>
            <a:off x="8229570" y="2926360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4" name="Google Shape;274;p20"/>
          <p:cNvSpPr/>
          <p:nvPr/>
        </p:nvSpPr>
        <p:spPr>
          <a:xfrm>
            <a:off x="6632981" y="3698636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5" name="Google Shape;275;p20"/>
          <p:cNvSpPr/>
          <p:nvPr/>
        </p:nvSpPr>
        <p:spPr>
          <a:xfrm>
            <a:off x="6767319" y="3698636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76" name="Google Shape;276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2032592" y="4340481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5058137" y="4570521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2005748" y="4784136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9" name="Google Shape;279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5046669" y="5026390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2004365" y="5257942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934771" y="5466949"/>
            <a:ext cx="40957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0"/>
          <p:cNvSpPr/>
          <p:nvPr/>
        </p:nvSpPr>
        <p:spPr>
          <a:xfrm>
            <a:off x="8468031" y="2941493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83" name="Google Shape;283;p20"/>
          <p:cNvSpPr/>
          <p:nvPr/>
        </p:nvSpPr>
        <p:spPr>
          <a:xfrm>
            <a:off x="6763172" y="4072292"/>
            <a:ext cx="144016" cy="306990"/>
          </a:xfrm>
          <a:prstGeom prst="rect">
            <a:avLst/>
          </a:prstGeom>
          <a:solidFill>
            <a:srgbClr val="FCEFE7"/>
          </a:solidFill>
          <a:ln cap="flat" cmpd="sng" w="12700">
            <a:solidFill>
              <a:srgbClr val="AF6C0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