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88732054-E12F-411E-859E-D5F71198D42C}">
  <a:tblStyle styleId="{88732054-E12F-411E-859E-D5F71198D42C}" styleName="Table_0">
    <a:wholeTbl>
      <a:tcTxStyle b="off" i="off">
        <a:font>
          <a:latin typeface="Trebuchet MS"/>
          <a:ea typeface="Trebuchet MS"/>
          <a:cs typeface="Trebuchet MS"/>
        </a:font>
        <a:schemeClr val="lt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4242851"/>
            <a:ext cx="6726063" cy="275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3787" y="4243845"/>
            <a:ext cx="2307831" cy="2769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55655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533401" y="5936189"/>
            <a:ext cx="40216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7010399" y="2750337"/>
            <a:ext cx="1370293" cy="13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panorámica con descripción">
  <p:cSld name="Imagen panorámica con descripció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12" name="Google Shape;112;p11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13" name="Google Shape;113;p11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" name="Google Shape;116;p11"/>
          <p:cNvSpPr txBox="1"/>
          <p:nvPr>
            <p:ph type="title"/>
          </p:nvPr>
        </p:nvSpPr>
        <p:spPr>
          <a:xfrm>
            <a:off x="533403" y="4711617"/>
            <a:ext cx="6894770" cy="5444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rebuchet M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1"/>
          <p:cNvSpPr/>
          <p:nvPr>
            <p:ph idx="2" type="pic"/>
          </p:nvPr>
        </p:nvSpPr>
        <p:spPr>
          <a:xfrm>
            <a:off x="531639" y="609598"/>
            <a:ext cx="6896534" cy="3589575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8" name="Google Shape;118;p11"/>
          <p:cNvSpPr txBox="1"/>
          <p:nvPr>
            <p:ph idx="1" type="body"/>
          </p:nvPr>
        </p:nvSpPr>
        <p:spPr>
          <a:xfrm>
            <a:off x="533401" y="5256098"/>
            <a:ext cx="6894772" cy="5478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9" name="Google Shape;119;p1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7856438" y="4711310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descripción">
  <p:cSld name="Título y descripció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2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24" name="Google Shape;124;p12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25" name="Google Shape;125;p12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2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p12"/>
          <p:cNvSpPr txBox="1"/>
          <p:nvPr>
            <p:ph type="title"/>
          </p:nvPr>
        </p:nvSpPr>
        <p:spPr>
          <a:xfrm>
            <a:off x="524255" y="609597"/>
            <a:ext cx="6896534" cy="3592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2"/>
          <p:cNvSpPr txBox="1"/>
          <p:nvPr>
            <p:ph idx="1" type="body"/>
          </p:nvPr>
        </p:nvSpPr>
        <p:spPr>
          <a:xfrm>
            <a:off x="531638" y="4710340"/>
            <a:ext cx="6889151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0" name="Google Shape;130;p12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2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2"/>
          <p:cNvSpPr txBox="1"/>
          <p:nvPr>
            <p:ph idx="12" type="sldNum"/>
          </p:nvPr>
        </p:nvSpPr>
        <p:spPr>
          <a:xfrm>
            <a:off x="7856438" y="471161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 con descripción">
  <p:cSld name="Cita con descripció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13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35" name="Google Shape;135;p13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36" name="Google Shape;136;p13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7" name="Google Shape;137;p1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3"/>
          <p:cNvSpPr txBox="1"/>
          <p:nvPr>
            <p:ph type="title"/>
          </p:nvPr>
        </p:nvSpPr>
        <p:spPr>
          <a:xfrm>
            <a:off x="767921" y="616983"/>
            <a:ext cx="6425147" cy="30360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" type="body"/>
          </p:nvPr>
        </p:nvSpPr>
        <p:spPr>
          <a:xfrm>
            <a:off x="989438" y="3660763"/>
            <a:ext cx="5987731" cy="548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1" name="Google Shape;141;p13"/>
          <p:cNvSpPr txBox="1"/>
          <p:nvPr>
            <p:ph idx="2" type="body"/>
          </p:nvPr>
        </p:nvSpPr>
        <p:spPr>
          <a:xfrm>
            <a:off x="531638" y="4710340"/>
            <a:ext cx="6903919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2" name="Google Shape;142;p1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sp>
        <p:nvSpPr>
          <p:cNvPr id="145" name="Google Shape;145;p13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endParaRPr/>
          </a:p>
        </p:txBody>
      </p:sp>
      <p:sp>
        <p:nvSpPr>
          <p:cNvPr id="146" name="Google Shape;146;p13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arjeta de nombre">
  <p:cSld name="Tarjeta de nombr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4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49" name="Google Shape;149;p1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50" name="Google Shape;150;p1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" name="Google Shape;151;p1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p14"/>
          <p:cNvSpPr txBox="1"/>
          <p:nvPr>
            <p:ph type="title"/>
          </p:nvPr>
        </p:nvSpPr>
        <p:spPr>
          <a:xfrm>
            <a:off x="531638" y="4710340"/>
            <a:ext cx="6896534" cy="5898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4"/>
          <p:cNvSpPr txBox="1"/>
          <p:nvPr>
            <p:ph idx="1" type="body"/>
          </p:nvPr>
        </p:nvSpPr>
        <p:spPr>
          <a:xfrm>
            <a:off x="531639" y="5300150"/>
            <a:ext cx="6896534" cy="511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5" name="Google Shape;155;p1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4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3">
  <p:cSld name="Columna 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60" name="Google Shape;160;p1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61" name="Google Shape;161;p1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2" name="Google Shape;162;p1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15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5"/>
          <p:cNvSpPr txBox="1"/>
          <p:nvPr>
            <p:ph idx="1" type="body"/>
          </p:nvPr>
        </p:nvSpPr>
        <p:spPr>
          <a:xfrm>
            <a:off x="532629" y="2329489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6" name="Google Shape;166;p15"/>
          <p:cNvSpPr txBox="1"/>
          <p:nvPr>
            <p:ph idx="2" type="body"/>
          </p:nvPr>
        </p:nvSpPr>
        <p:spPr>
          <a:xfrm>
            <a:off x="539777" y="3015290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7" name="Google Shape;167;p15"/>
          <p:cNvSpPr txBox="1"/>
          <p:nvPr>
            <p:ph idx="3" type="body"/>
          </p:nvPr>
        </p:nvSpPr>
        <p:spPr>
          <a:xfrm>
            <a:off x="2878413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8" name="Google Shape;168;p15"/>
          <p:cNvSpPr txBox="1"/>
          <p:nvPr>
            <p:ph idx="4" type="body"/>
          </p:nvPr>
        </p:nvSpPr>
        <p:spPr>
          <a:xfrm>
            <a:off x="2879710" y="3007906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9" name="Google Shape;169;p15"/>
          <p:cNvSpPr txBox="1"/>
          <p:nvPr>
            <p:ph idx="5" type="body"/>
          </p:nvPr>
        </p:nvSpPr>
        <p:spPr>
          <a:xfrm>
            <a:off x="5226136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0" name="Google Shape;170;p15"/>
          <p:cNvSpPr txBox="1"/>
          <p:nvPr>
            <p:ph idx="6" type="body"/>
          </p:nvPr>
        </p:nvSpPr>
        <p:spPr>
          <a:xfrm>
            <a:off x="5233520" y="3007905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1" name="Google Shape;171;p15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5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de imagen 3">
  <p:cSld name="Columna de imagen 3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p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76" name="Google Shape;176;p1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77" name="Google Shape;177;p1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1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0" name="Google Shape;180;p16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16"/>
          <p:cNvSpPr txBox="1"/>
          <p:nvPr>
            <p:ph idx="1" type="body"/>
          </p:nvPr>
        </p:nvSpPr>
        <p:spPr>
          <a:xfrm>
            <a:off x="532391" y="4297503"/>
            <a:ext cx="21922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2" name="Google Shape;182;p16"/>
          <p:cNvSpPr/>
          <p:nvPr>
            <p:ph idx="2" type="pic"/>
          </p:nvPr>
        </p:nvSpPr>
        <p:spPr>
          <a:xfrm>
            <a:off x="532391" y="2336873"/>
            <a:ext cx="2192257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3" name="Google Shape;183;p16"/>
          <p:cNvSpPr txBox="1"/>
          <p:nvPr>
            <p:ph idx="3" type="body"/>
          </p:nvPr>
        </p:nvSpPr>
        <p:spPr>
          <a:xfrm>
            <a:off x="532391" y="4873765"/>
            <a:ext cx="2192257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4" name="Google Shape;184;p16"/>
          <p:cNvSpPr txBox="1"/>
          <p:nvPr>
            <p:ph idx="4" type="body"/>
          </p:nvPr>
        </p:nvSpPr>
        <p:spPr>
          <a:xfrm>
            <a:off x="2870497" y="4297503"/>
            <a:ext cx="221507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5" name="Google Shape;185;p16"/>
          <p:cNvSpPr/>
          <p:nvPr>
            <p:ph idx="5" type="pic"/>
          </p:nvPr>
        </p:nvSpPr>
        <p:spPr>
          <a:xfrm>
            <a:off x="2870497" y="2336873"/>
            <a:ext cx="2215070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6" name="Google Shape;186;p16"/>
          <p:cNvSpPr txBox="1"/>
          <p:nvPr>
            <p:ph idx="6" type="body"/>
          </p:nvPr>
        </p:nvSpPr>
        <p:spPr>
          <a:xfrm>
            <a:off x="2869483" y="4873764"/>
            <a:ext cx="2218004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7" name="Google Shape;187;p16"/>
          <p:cNvSpPr txBox="1"/>
          <p:nvPr>
            <p:ph idx="7" type="body"/>
          </p:nvPr>
        </p:nvSpPr>
        <p:spPr>
          <a:xfrm>
            <a:off x="5231028" y="4297503"/>
            <a:ext cx="219433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8" name="Google Shape;188;p16"/>
          <p:cNvSpPr/>
          <p:nvPr>
            <p:ph idx="8" type="pic"/>
          </p:nvPr>
        </p:nvSpPr>
        <p:spPr>
          <a:xfrm>
            <a:off x="5231027" y="2336873"/>
            <a:ext cx="2194333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9" name="Google Shape;189;p16"/>
          <p:cNvSpPr txBox="1"/>
          <p:nvPr>
            <p:ph idx="9" type="body"/>
          </p:nvPr>
        </p:nvSpPr>
        <p:spPr>
          <a:xfrm>
            <a:off x="5230934" y="4873762"/>
            <a:ext cx="2197239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90" name="Google Shape;190;p1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1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1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95" name="Google Shape;195;p1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96" name="Google Shape;196;p1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17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7"/>
          <p:cNvSpPr txBox="1"/>
          <p:nvPr>
            <p:ph idx="1" type="body"/>
          </p:nvPr>
        </p:nvSpPr>
        <p:spPr>
          <a:xfrm rot="5400000">
            <a:off x="2177436" y="692836"/>
            <a:ext cx="3599316" cy="6887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1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p18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206" name="Google Shape;206;p18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8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8" name="Google Shape;208;p18"/>
          <p:cNvSpPr txBox="1"/>
          <p:nvPr>
            <p:ph type="title"/>
          </p:nvPr>
        </p:nvSpPr>
        <p:spPr>
          <a:xfrm rot="5400000">
            <a:off x="5768631" y="2305764"/>
            <a:ext cx="4461936" cy="10696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8"/>
          <p:cNvSpPr txBox="1"/>
          <p:nvPr>
            <p:ph idx="1" type="body"/>
          </p:nvPr>
        </p:nvSpPr>
        <p:spPr>
          <a:xfrm rot="5400000">
            <a:off x="1135126" y="-15287"/>
            <a:ext cx="5326589" cy="65763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18"/>
          <p:cNvSpPr txBox="1"/>
          <p:nvPr>
            <p:ph idx="10" type="dt"/>
          </p:nvPr>
        </p:nvSpPr>
        <p:spPr>
          <a:xfrm>
            <a:off x="5029144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8"/>
          <p:cNvSpPr txBox="1"/>
          <p:nvPr>
            <p:ph idx="11" type="ftr"/>
          </p:nvPr>
        </p:nvSpPr>
        <p:spPr>
          <a:xfrm>
            <a:off x="510241" y="5936189"/>
            <a:ext cx="45189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8"/>
          <p:cNvSpPr txBox="1"/>
          <p:nvPr>
            <p:ph idx="12" type="sldNum"/>
          </p:nvPr>
        </p:nvSpPr>
        <p:spPr>
          <a:xfrm>
            <a:off x="7431152" y="5432500"/>
            <a:ext cx="1149636" cy="12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Short.png"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9870" t="0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30" name="Google Shape;30;p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31" name="Google Shape;31;p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Google Shape;32;p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4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40;p5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descr="HD-ShadowLong.png" id="41" name="Google Shape;41;p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42" name="Google Shape;42;p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43;p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5"/>
          <p:cNvSpPr txBox="1"/>
          <p:nvPr>
            <p:ph type="title"/>
          </p:nvPr>
        </p:nvSpPr>
        <p:spPr>
          <a:xfrm>
            <a:off x="531639" y="2869895"/>
            <a:ext cx="6889150" cy="1090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531639" y="4232172"/>
            <a:ext cx="6889150" cy="17040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5"/>
          <p:cNvSpPr txBox="1"/>
          <p:nvPr>
            <p:ph idx="10" type="dt"/>
          </p:nvPr>
        </p:nvSpPr>
        <p:spPr>
          <a:xfrm>
            <a:off x="5365810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7856438" y="286989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52" name="Google Shape;52;p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53" name="Google Shape;53;p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Google Shape;54;p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" name="Google Shape;56;p6"/>
          <p:cNvSpPr txBox="1"/>
          <p:nvPr>
            <p:ph type="title"/>
          </p:nvPr>
        </p:nvSpPr>
        <p:spPr>
          <a:xfrm>
            <a:off x="533400" y="753228"/>
            <a:ext cx="6887390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533400" y="2336873"/>
            <a:ext cx="335789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061128" y="2336873"/>
            <a:ext cx="3359661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64" name="Google Shape;64;p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65" name="Google Shape;65;p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" name="Google Shape;66;p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Google Shape;68;p7"/>
          <p:cNvSpPr txBox="1"/>
          <p:nvPr>
            <p:ph type="title"/>
          </p:nvPr>
        </p:nvSpPr>
        <p:spPr>
          <a:xfrm>
            <a:off x="531639" y="753230"/>
            <a:ext cx="6896534" cy="1080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" type="body"/>
          </p:nvPr>
        </p:nvSpPr>
        <p:spPr>
          <a:xfrm>
            <a:off x="760988" y="2336874"/>
            <a:ext cx="3145080" cy="6931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7"/>
          <p:cNvSpPr txBox="1"/>
          <p:nvPr>
            <p:ph idx="2" type="body"/>
          </p:nvPr>
        </p:nvSpPr>
        <p:spPr>
          <a:xfrm>
            <a:off x="531638" y="3030009"/>
            <a:ext cx="3367045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3" type="body"/>
          </p:nvPr>
        </p:nvSpPr>
        <p:spPr>
          <a:xfrm>
            <a:off x="4282646" y="2336873"/>
            <a:ext cx="3145527" cy="6920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7"/>
          <p:cNvSpPr txBox="1"/>
          <p:nvPr>
            <p:ph idx="4" type="body"/>
          </p:nvPr>
        </p:nvSpPr>
        <p:spPr>
          <a:xfrm>
            <a:off x="4061129" y="3030009"/>
            <a:ext cx="3367044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oogle Shape;77;p8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78" name="Google Shape;78;p8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79" name="Google Shape;79;p8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8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8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8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9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88" name="Google Shape;88;p9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89" name="Google Shape;89;p9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90;p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9"/>
          <p:cNvSpPr txBox="1"/>
          <p:nvPr>
            <p:ph type="title"/>
          </p:nvPr>
        </p:nvSpPr>
        <p:spPr>
          <a:xfrm>
            <a:off x="531639" y="753227"/>
            <a:ext cx="6896534" cy="1080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9"/>
          <p:cNvSpPr txBox="1"/>
          <p:nvPr>
            <p:ph idx="1" type="body"/>
          </p:nvPr>
        </p:nvSpPr>
        <p:spPr>
          <a:xfrm>
            <a:off x="3514385" y="2336874"/>
            <a:ext cx="3913788" cy="3599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2" type="body"/>
          </p:nvPr>
        </p:nvSpPr>
        <p:spPr>
          <a:xfrm>
            <a:off x="533401" y="2336873"/>
            <a:ext cx="2796240" cy="3599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5" name="Google Shape;95;p9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9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9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0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00" name="Google Shape;100;p10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01" name="Google Shape;101;p10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10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0"/>
          <p:cNvSpPr/>
          <p:nvPr>
            <p:ph idx="2" type="pic"/>
          </p:nvPr>
        </p:nvSpPr>
        <p:spPr>
          <a:xfrm>
            <a:off x="3510956" y="2336874"/>
            <a:ext cx="3917217" cy="3599312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6" name="Google Shape;106;p10"/>
          <p:cNvSpPr txBox="1"/>
          <p:nvPr>
            <p:ph idx="1" type="body"/>
          </p:nvPr>
        </p:nvSpPr>
        <p:spPr>
          <a:xfrm>
            <a:off x="531638" y="2336874"/>
            <a:ext cx="2798487" cy="3599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7" name="Google Shape;107;p10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0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0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78121"/>
            </a:gs>
            <a:gs pos="50000">
              <a:srgbClr val="D54006"/>
            </a:gs>
            <a:gs pos="100000">
              <a:srgbClr val="8C0000"/>
            </a:gs>
          </a:gsLst>
          <a:lin ang="252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James\Desktop\msft\Berlin\build Assets\hashOverlaySD-FullResolve.png" id="6" name="Google Shape;6;p1"/>
          <p:cNvPicPr preferRelativeResize="0"/>
          <p:nvPr/>
        </p:nvPicPr>
        <p:blipFill rotWithShape="1">
          <a:blip r:embed="rId1">
            <a:alphaModFix amt="10000"/>
          </a:blip>
          <a:srcRect b="0" l="0" r="0" t="0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7.png"/><Relationship Id="rId7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1</a:t>
            </a:r>
            <a:endParaRPr/>
          </a:p>
        </p:txBody>
      </p:sp>
      <p:sp>
        <p:nvSpPr>
          <p:cNvPr id="218" name="Google Shape;218;p19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Conocer el concepto de porcentaje.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96806" y="1196254"/>
            <a:ext cx="3029145" cy="4067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0"/>
          <p:cNvPicPr preferRelativeResize="0"/>
          <p:nvPr/>
        </p:nvPicPr>
        <p:blipFill rotWithShape="1">
          <a:blip r:embed="rId4">
            <a:alphaModFix/>
          </a:blip>
          <a:srcRect b="0" l="0" r="0" t="26879"/>
          <a:stretch/>
        </p:blipFill>
        <p:spPr>
          <a:xfrm>
            <a:off x="179512" y="2819110"/>
            <a:ext cx="3528392" cy="2591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5229200"/>
            <a:ext cx="9144000" cy="145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79512" y="159023"/>
            <a:ext cx="758190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01272" y="1124744"/>
            <a:ext cx="2520280" cy="2873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2" name="Google Shape;232;p21"/>
          <p:cNvGraphicFramePr/>
          <p:nvPr/>
        </p:nvGraphicFramePr>
        <p:xfrm>
          <a:off x="755576" y="15567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{88732054-E12F-411E-859E-D5F71198D42C}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3" name="Google Shape;233;p21"/>
          <p:cNvSpPr txBox="1"/>
          <p:nvPr/>
        </p:nvSpPr>
        <p:spPr>
          <a:xfrm>
            <a:off x="5436096" y="2889196"/>
            <a:ext cx="2296800" cy="935192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800" u="none" cap="none" strike="noStrike"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8" name="Google Shape;238;p22"/>
          <p:cNvGraphicFramePr/>
          <p:nvPr/>
        </p:nvGraphicFramePr>
        <p:xfrm>
          <a:off x="755576" y="15567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{88732054-E12F-411E-859E-D5F71198D42C}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9" name="Google Shape;239;p22"/>
          <p:cNvSpPr txBox="1"/>
          <p:nvPr/>
        </p:nvSpPr>
        <p:spPr>
          <a:xfrm>
            <a:off x="5436096" y="2889196"/>
            <a:ext cx="2296800" cy="92519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4" name="Google Shape;244;p23"/>
          <p:cNvGraphicFramePr/>
          <p:nvPr/>
        </p:nvGraphicFramePr>
        <p:xfrm>
          <a:off x="755576" y="15567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{88732054-E12F-411E-859E-D5F71198D42C}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5" name="Google Shape;245;p23"/>
          <p:cNvSpPr txBox="1"/>
          <p:nvPr/>
        </p:nvSpPr>
        <p:spPr>
          <a:xfrm>
            <a:off x="5436096" y="2889196"/>
            <a:ext cx="2296800" cy="92519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rlín">
  <a:themeElements>
    <a:clrScheme name="Berlín">
      <a:dk1>
        <a:srgbClr val="000000"/>
      </a:dk1>
      <a:lt1>
        <a:srgbClr val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