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DB20AE7-F55A-492B-B6BA-30D87CFE7119}">
  <a:tblStyle styleId="{8DB20AE7-F55A-492B-B6BA-30D87CFE7119}" styleName="Table_0">
    <a:wholeTbl>
      <a:tcTxStyle b="off" i="off">
        <a:font>
          <a:latin typeface="Trebuchet MS"/>
          <a:ea typeface="Trebuchet MS"/>
          <a:cs typeface="Trebuchet MS"/>
        </a:font>
        <a:schemeClr val="lt1"/>
      </a:tcTxStyle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</a:tcBdr>
      </a:tcStyle>
    </a:band1H>
    <a:band2H>
      <a:tcTxStyle/>
    </a:band2H>
    <a:band1V>
      <a:tcTxStyle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1V>
    <a:band2V>
      <a:tcTxStyle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</a:tcBdr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dk1"/>
      </a:tcTxStyle>
      <a:tcStyle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97ACF57C-44D1-47EF-BDCC-ADD6E746B69E}" styleName="Table_1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CEEE7"/>
          </a:solidFill>
        </a:fill>
      </a:tcStyle>
    </a:wholeTbl>
    <a:band1H>
      <a:tcTxStyle/>
      <a:tcStyle>
        <a:fill>
          <a:solidFill>
            <a:srgbClr val="F9DCCA"/>
          </a:solidFill>
        </a:fill>
      </a:tcStyle>
    </a:band1H>
    <a:band2H>
      <a:tcTxStyle/>
    </a:band2H>
    <a:band1V>
      <a:tcTxStyle/>
      <a:tcStyle>
        <a:fill>
          <a:solidFill>
            <a:srgbClr val="F9DCCA"/>
          </a:solidFill>
        </a:fill>
      </a:tcStyle>
    </a:band1V>
    <a:band2V>
      <a:tcTxStyle/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Aplicar diversas estrategias para resolver adiciones.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3" name="Google Shape;223;p20"/>
          <p:cNvGraphicFramePr/>
          <p:nvPr/>
        </p:nvGraphicFramePr>
        <p:xfrm>
          <a:off x="538120" y="10992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{8DB20AE7-F55A-492B-B6BA-30D87CFE7119}</a:tableStyleId>
              </a:tblPr>
              <a:tblGrid>
                <a:gridCol w="1729625"/>
                <a:gridCol w="6120675"/>
              </a:tblGrid>
              <a:tr h="2389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L" sz="1800" u="none" cap="none" strike="noStrike"/>
                        <a:t>Donación 1</a:t>
                      </a:r>
                      <a:endParaRPr b="1" sz="1800" u="none" cap="none" strike="noStrike"/>
                    </a:p>
                  </a:txBody>
                  <a:tcPr marT="45725" marB="45725" marR="91450" marL="91450" anchor="ctr"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89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L" sz="1800" u="none" cap="none" strike="noStrike">
                          <a:solidFill>
                            <a:schemeClr val="dk1"/>
                          </a:solidFill>
                        </a:rPr>
                        <a:t>Donación 2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https://pepeschile.com/wp-content/uploads/2018/05/1000nf.jpg" id="224" name="Google Shape;22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61" y="1340769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25" name="Google Shape;225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4624663" y="1333955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26" name="Google Shape;226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285565" y="1124849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27" name="Google Shape;227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052540" y="1333955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28" name="Google Shape;22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048" y="1630906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29" name="Google Shape;22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61" y="2247166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30" name="Google Shape;23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048" y="2537303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1" name="Google Shape;231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144882" y="1612051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2" name="Google Shape;232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4748093" y="2060849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3" name="Google Shape;233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231146" y="2433732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4" name="Google Shape;234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4775909" y="2841567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5" name="Google Shape;235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566846" y="1628500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6" name="Google Shape;236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067692" y="1999741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7" name="Google Shape;237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479851" y="2443908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8" name="Google Shape;238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045651" y="2861732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39" name="Google Shape;239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717565" y="1435485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40" name="Google Shape;240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342864" y="1801188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41" name="Google Shape;241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847436" y="2031166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42" name="Google Shape;242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323966" y="2355718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43" name="Google Shape;243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457583" y="2980262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44" name="Google Shape;244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786158" y="2537303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45" name="Google Shape;24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61" y="3702179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46" name="Google Shape;2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0825" y="4021017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47" name="Google Shape;24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88654" y="4303245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48" name="Google Shape;24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1730" y="4681249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249" name="Google Shape;24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7654" y="5000087"/>
            <a:ext cx="125526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0" name="Google Shape;250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4720277" y="3685381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1" name="Google Shape;251;p20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4880097" y="4359419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2" name="Google Shape;252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5738075" y="3708584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3" name="Google Shape;253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6045651" y="4359419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4" name="Google Shape;254;p20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5699949" y="4985382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5" name="Google Shape;255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136612" y="3702179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6" name="Google Shape;256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748367" y="402101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7" name="Google Shape;257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148201" y="4589916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8" name="Google Shape;258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7660312" y="4797052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259" name="Google Shape;259;p20"/>
          <p:cNvPicPr preferRelativeResize="0"/>
          <p:nvPr/>
        </p:nvPicPr>
        <p:blipFill rotWithShape="1">
          <a:blip r:embed="rId5">
            <a:alphaModFix/>
          </a:blip>
          <a:srcRect b="74051" l="3999" r="73636" t="0"/>
          <a:stretch/>
        </p:blipFill>
        <p:spPr>
          <a:xfrm>
            <a:off x="6983851" y="5351442"/>
            <a:ext cx="432000" cy="4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1"/>
          <p:cNvSpPr txBox="1"/>
          <p:nvPr/>
        </p:nvSpPr>
        <p:spPr>
          <a:xfrm>
            <a:off x="611560" y="476672"/>
            <a:ext cx="612068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Para resolver una adición, puedes utilizar la descomposición aditiva según el valor posicional de los sumandos. Por ejemplo: 1373 + 1245</a:t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265" name="Google Shape;265;p21"/>
          <p:cNvGraphicFramePr/>
          <p:nvPr/>
        </p:nvGraphicFramePr>
        <p:xfrm>
          <a:off x="395536" y="16288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{97ACF57C-44D1-47EF-BDCC-ADD6E746B69E}</a:tableStyleId>
              </a:tblPr>
              <a:tblGrid>
                <a:gridCol w="1080125"/>
                <a:gridCol w="2261050"/>
                <a:gridCol w="1670575"/>
                <a:gridCol w="1670575"/>
                <a:gridCol w="1670575"/>
              </a:tblGrid>
              <a:tr h="506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Números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Unidad de mil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Centena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Decena 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Unidad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5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1373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5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1245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>
                          <a:solidFill>
                            <a:schemeClr val="dk1"/>
                          </a:solidFill>
                        </a:rPr>
                        <a:t>Antes de reagrupar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2000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500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110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8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>
                          <a:solidFill>
                            <a:schemeClr val="dk1"/>
                          </a:solidFill>
                        </a:rPr>
                        <a:t>Después de reagrupar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2000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600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8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2618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pic>
        <p:nvPicPr>
          <p:cNvPr id="266" name="Google Shape;26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720" y="2276872"/>
            <a:ext cx="104322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1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3915837" y="2288977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5561696" y="2351203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668344" y="2372876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8025531" y="2792174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615956" y="3131561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5750253" y="2407364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5971627" y="237287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168870" y="2486917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390244" y="2497742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592576" y="2396862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814567" y="2497114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1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152028" y="2940493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1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691499" y="2441377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720" y="3716766"/>
            <a:ext cx="104322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1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3915837" y="3684287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1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044991" y="4329679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5661026" y="371676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5853047" y="3753070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085927" y="3684287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1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345653" y="371676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501560" y="3931934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8077919" y="3931934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431802" y="4234429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938360" y="4565944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1"/>
          <p:cNvPicPr preferRelativeResize="0"/>
          <p:nvPr/>
        </p:nvPicPr>
        <p:blipFill rotWithShape="1">
          <a:blip r:embed="rId6">
            <a:alphaModFix/>
          </a:blip>
          <a:srcRect b="71429" l="0" r="6521" t="0"/>
          <a:stretch/>
        </p:blipFill>
        <p:spPr>
          <a:xfrm>
            <a:off x="7092280" y="4599227"/>
            <a:ext cx="40957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1"/>
          <p:cNvSpPr/>
          <p:nvPr/>
        </p:nvSpPr>
        <p:spPr>
          <a:xfrm>
            <a:off x="5458691" y="2161309"/>
            <a:ext cx="1584047" cy="2486589"/>
          </a:xfrm>
          <a:custGeom>
            <a:rect b="b" l="l" r="r" t="t"/>
            <a:pathLst>
              <a:path extrusionOk="0" h="2486589" w="1584047">
                <a:moveTo>
                  <a:pt x="110836" y="2466109"/>
                </a:moveTo>
                <a:cubicBezTo>
                  <a:pt x="233218" y="2473036"/>
                  <a:pt x="590570" y="2515772"/>
                  <a:pt x="817418" y="2452255"/>
                </a:cubicBezTo>
                <a:cubicBezTo>
                  <a:pt x="875402" y="2436020"/>
                  <a:pt x="806904" y="2332267"/>
                  <a:pt x="803564" y="2272146"/>
                </a:cubicBezTo>
                <a:cubicBezTo>
                  <a:pt x="777776" y="1807953"/>
                  <a:pt x="804618" y="2102573"/>
                  <a:pt x="775854" y="1814946"/>
                </a:cubicBezTo>
                <a:cubicBezTo>
                  <a:pt x="780472" y="1644073"/>
                  <a:pt x="759511" y="1470574"/>
                  <a:pt x="789709" y="1302327"/>
                </a:cubicBezTo>
                <a:cubicBezTo>
                  <a:pt x="794869" y="1273579"/>
                  <a:pt x="843679" y="1276333"/>
                  <a:pt x="872836" y="1274618"/>
                </a:cubicBezTo>
                <a:lnTo>
                  <a:pt x="1108364" y="1260764"/>
                </a:lnTo>
                <a:cubicBezTo>
                  <a:pt x="1122218" y="1256146"/>
                  <a:pt x="1135759" y="1250451"/>
                  <a:pt x="1149927" y="1246909"/>
                </a:cubicBezTo>
                <a:cubicBezTo>
                  <a:pt x="1226442" y="1227780"/>
                  <a:pt x="1271194" y="1227855"/>
                  <a:pt x="1357745" y="1219200"/>
                </a:cubicBezTo>
                <a:cubicBezTo>
                  <a:pt x="1375508" y="1214759"/>
                  <a:pt x="1434846" y="1201432"/>
                  <a:pt x="1454727" y="1191491"/>
                </a:cubicBezTo>
                <a:cubicBezTo>
                  <a:pt x="1469620" y="1184044"/>
                  <a:pt x="1482436" y="1173018"/>
                  <a:pt x="1496291" y="1163782"/>
                </a:cubicBezTo>
                <a:cubicBezTo>
                  <a:pt x="1505527" y="1149927"/>
                  <a:pt x="1523755" y="1138867"/>
                  <a:pt x="1524000" y="1122218"/>
                </a:cubicBezTo>
                <a:cubicBezTo>
                  <a:pt x="1536892" y="245529"/>
                  <a:pt x="1675176" y="469223"/>
                  <a:pt x="1482436" y="180109"/>
                </a:cubicBezTo>
                <a:cubicBezTo>
                  <a:pt x="1473200" y="152400"/>
                  <a:pt x="1482436" y="106218"/>
                  <a:pt x="1454727" y="96982"/>
                </a:cubicBezTo>
                <a:cubicBezTo>
                  <a:pt x="1270737" y="35652"/>
                  <a:pt x="1400780" y="70542"/>
                  <a:pt x="1052945" y="55418"/>
                </a:cubicBezTo>
                <a:cubicBezTo>
                  <a:pt x="956649" y="45789"/>
                  <a:pt x="934320" y="50310"/>
                  <a:pt x="858982" y="27709"/>
                </a:cubicBezTo>
                <a:cubicBezTo>
                  <a:pt x="831006" y="19316"/>
                  <a:pt x="775854" y="0"/>
                  <a:pt x="775854" y="0"/>
                </a:cubicBezTo>
                <a:cubicBezTo>
                  <a:pt x="665018" y="4618"/>
                  <a:pt x="553727" y="2817"/>
                  <a:pt x="443345" y="13855"/>
                </a:cubicBezTo>
                <a:cubicBezTo>
                  <a:pt x="414282" y="16761"/>
                  <a:pt x="387927" y="32328"/>
                  <a:pt x="360218" y="41564"/>
                </a:cubicBezTo>
                <a:lnTo>
                  <a:pt x="277091" y="69273"/>
                </a:lnTo>
                <a:cubicBezTo>
                  <a:pt x="263236" y="73891"/>
                  <a:pt x="250081" y="81914"/>
                  <a:pt x="235527" y="83127"/>
                </a:cubicBezTo>
                <a:lnTo>
                  <a:pt x="69273" y="96982"/>
                </a:lnTo>
                <a:cubicBezTo>
                  <a:pt x="34117" y="202449"/>
                  <a:pt x="47292" y="151468"/>
                  <a:pt x="27709" y="249382"/>
                </a:cubicBezTo>
                <a:cubicBezTo>
                  <a:pt x="23091" y="415637"/>
                  <a:pt x="20778" y="581971"/>
                  <a:pt x="13854" y="748146"/>
                </a:cubicBezTo>
                <a:cubicBezTo>
                  <a:pt x="11539" y="803708"/>
                  <a:pt x="0" y="858790"/>
                  <a:pt x="0" y="914400"/>
                </a:cubicBezTo>
                <a:cubicBezTo>
                  <a:pt x="0" y="1320826"/>
                  <a:pt x="5209" y="1727266"/>
                  <a:pt x="13854" y="2133600"/>
                </a:cubicBezTo>
                <a:cubicBezTo>
                  <a:pt x="15402" y="2206364"/>
                  <a:pt x="26472" y="2202954"/>
                  <a:pt x="41564" y="2258291"/>
                </a:cubicBezTo>
                <a:cubicBezTo>
                  <a:pt x="51584" y="2295031"/>
                  <a:pt x="57231" y="2332999"/>
                  <a:pt x="69273" y="2369127"/>
                </a:cubicBezTo>
                <a:cubicBezTo>
                  <a:pt x="73891" y="2382982"/>
                  <a:pt x="75613" y="2398168"/>
                  <a:pt x="83127" y="2410691"/>
                </a:cubicBezTo>
                <a:cubicBezTo>
                  <a:pt x="89847" y="2421892"/>
                  <a:pt x="-11546" y="2459182"/>
                  <a:pt x="110836" y="2466109"/>
                </a:cubicBezTo>
                <a:close/>
              </a:path>
            </a:pathLst>
          </a:cu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93" name="Google Shape;293;p21"/>
          <p:cNvCxnSpPr>
            <a:stCxn id="292" idx="24"/>
          </p:cNvCxnSpPr>
          <p:nvPr/>
        </p:nvCxnSpPr>
        <p:spPr>
          <a:xfrm flipH="1">
            <a:off x="5069591" y="3075709"/>
            <a:ext cx="389100" cy="67740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294" name="Google Shape;294;p21"/>
          <p:cNvPicPr preferRelativeResize="0"/>
          <p:nvPr/>
        </p:nvPicPr>
        <p:blipFill rotWithShape="1">
          <a:blip r:embed="rId7">
            <a:alphaModFix/>
          </a:blip>
          <a:srcRect b="0" l="0" r="50506" t="0"/>
          <a:stretch/>
        </p:blipFill>
        <p:spPr>
          <a:xfrm>
            <a:off x="4724698" y="3891560"/>
            <a:ext cx="516903" cy="503197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1"/>
          <p:cNvSpPr/>
          <p:nvPr/>
        </p:nvSpPr>
        <p:spPr>
          <a:xfrm>
            <a:off x="4635074" y="3789040"/>
            <a:ext cx="678189" cy="733316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6" name="Google Shape;296;p21"/>
          <p:cNvSpPr/>
          <p:nvPr/>
        </p:nvSpPr>
        <p:spPr>
          <a:xfrm>
            <a:off x="1835696" y="5589240"/>
            <a:ext cx="6512239" cy="36004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2</a:t>
            </a:r>
            <a:endParaRPr/>
          </a:p>
        </p:txBody>
      </p:sp>
      <p:sp>
        <p:nvSpPr>
          <p:cNvPr id="302" name="Google Shape;302;p2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Aplicar diversas estrategias para resolver sustracciones.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" name="Google Shape;307;p23"/>
          <p:cNvGraphicFramePr/>
          <p:nvPr/>
        </p:nvGraphicFramePr>
        <p:xfrm>
          <a:off x="699511" y="134076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{8DB20AE7-F55A-492B-B6BA-30D87CFE7119}</a:tableStyleId>
              </a:tblPr>
              <a:tblGrid>
                <a:gridCol w="1729625"/>
                <a:gridCol w="6120675"/>
              </a:tblGrid>
              <a:tr h="434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CL" sz="1800" u="none" cap="none" strike="noStrike"/>
                        <a:t>Ahorrado</a:t>
                      </a:r>
                      <a:endParaRPr b="1" sz="1800" u="none" cap="none" strike="noStrike"/>
                    </a:p>
                  </a:txBody>
                  <a:tcPr marT="45725" marB="45725" marR="91450" marL="91450" anchor="ctr"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https://pepeschile.com/wp-content/uploads/2018/05/1000nf.jpg" id="308" name="Google Shape;30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9768" y="1916832"/>
            <a:ext cx="175736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09" name="Google Shape;309;p23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906936" y="2198074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0" name="Google Shape;310;p23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7236296" y="2526478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311" name="Google Shape;31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169" y="2453509"/>
            <a:ext cx="175736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312" name="Google Shape;31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89892" y="3056906"/>
            <a:ext cx="175736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313" name="Google Shape;31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170" y="3803441"/>
            <a:ext cx="175736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epeschile.com/wp-content/uploads/2018/05/1000nf.jpg" id="314" name="Google Shape;3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9768" y="4439459"/>
            <a:ext cx="175736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5" name="Google Shape;315;p23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868144" y="2868323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6" name="Google Shape;316;p23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868145" y="3513775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7" name="Google Shape;317;p23"/>
          <p:cNvPicPr preferRelativeResize="0"/>
          <p:nvPr/>
        </p:nvPicPr>
        <p:blipFill rotWithShape="1">
          <a:blip r:embed="rId4">
            <a:alphaModFix/>
          </a:blip>
          <a:srcRect b="37342" l="71091" r="6363" t="36920"/>
          <a:stretch/>
        </p:blipFill>
        <p:spPr>
          <a:xfrm>
            <a:off x="5888959" y="4184024"/>
            <a:ext cx="510869" cy="5108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8" name="Google Shape;318;p23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7245985" y="3239975"/>
            <a:ext cx="504000" cy="50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monedas y billetes para recortar chile" id="319" name="Google Shape;319;p23"/>
          <p:cNvPicPr preferRelativeResize="0"/>
          <p:nvPr/>
        </p:nvPicPr>
        <p:blipFill rotWithShape="1">
          <a:blip r:embed="rId4">
            <a:alphaModFix/>
          </a:blip>
          <a:srcRect b="75106" l="71816" r="6365" t="1055"/>
          <a:stretch/>
        </p:blipFill>
        <p:spPr>
          <a:xfrm>
            <a:off x="7282200" y="3933112"/>
            <a:ext cx="504000" cy="50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4"/>
          <p:cNvSpPr txBox="1"/>
          <p:nvPr/>
        </p:nvSpPr>
        <p:spPr>
          <a:xfrm>
            <a:off x="611560" y="476672"/>
            <a:ext cx="612068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Para resolver una sustracción, se puede utilizar la descomposición aditiva. Por ejemplo: 6719 – 3439</a:t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325" name="Google Shape;325;p24"/>
          <p:cNvGraphicFramePr/>
          <p:nvPr/>
        </p:nvGraphicFramePr>
        <p:xfrm>
          <a:off x="395536" y="127087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{97ACF57C-44D1-47EF-BDCC-ADD6E746B69E}</a:tableStyleId>
              </a:tblPr>
              <a:tblGrid>
                <a:gridCol w="1080125"/>
                <a:gridCol w="2261050"/>
                <a:gridCol w="1670575"/>
                <a:gridCol w="1670575"/>
                <a:gridCol w="1670575"/>
              </a:tblGrid>
              <a:tr h="826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600" u="none" cap="none" strike="noStrike">
                          <a:solidFill>
                            <a:schemeClr val="dk1"/>
                          </a:solidFill>
                        </a:rPr>
                        <a:t>Minuendo</a:t>
                      </a:r>
                      <a:endParaRPr b="0"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Unidad de mil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Centena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Decena 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s-CL" sz="1800" u="none" cap="none" strike="noStrike">
                          <a:solidFill>
                            <a:schemeClr val="dk1"/>
                          </a:solidFill>
                        </a:rPr>
                        <a:t>Unidad</a:t>
                      </a:r>
                      <a:endParaRPr b="0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495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6719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5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>
                          <a:solidFill>
                            <a:schemeClr val="dk1"/>
                          </a:solidFill>
                        </a:rPr>
                        <a:t>Descomposición aditiva</a:t>
                      </a:r>
                      <a:endParaRPr sz="9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3000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200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80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45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600" u="none" cap="none" strike="noStrike">
                          <a:solidFill>
                            <a:schemeClr val="dk1"/>
                          </a:solidFill>
                        </a:rPr>
                        <a:t>Resultado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>
                          <a:solidFill>
                            <a:schemeClr val="dk1"/>
                          </a:solidFill>
                        </a:rPr>
                        <a:t>3280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pic>
        <p:nvPicPr>
          <p:cNvPr id="326" name="Google Shape;3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3457" y="2485641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3852" y="4466786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393" y="3016500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1253" y="3457560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3178" y="3797761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3178" y="2260300"/>
            <a:ext cx="684181" cy="7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3986938" y="2386801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694007" y="2362265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001906" y="3251779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684886" y="3166243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3984693" y="4005923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698741" y="4013276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4"/>
          <p:cNvPicPr preferRelativeResize="0"/>
          <p:nvPr/>
        </p:nvPicPr>
        <p:blipFill rotWithShape="1">
          <a:blip r:embed="rId4">
            <a:alphaModFix/>
          </a:blip>
          <a:srcRect b="0" l="0" r="50506" t="0"/>
          <a:stretch/>
        </p:blipFill>
        <p:spPr>
          <a:xfrm>
            <a:off x="4379446" y="4719789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24"/>
          <p:cNvPicPr preferRelativeResize="0"/>
          <p:nvPr/>
        </p:nvPicPr>
        <p:blipFill rotWithShape="1">
          <a:blip r:embed="rId5">
            <a:alphaModFix/>
          </a:blip>
          <a:srcRect b="0" l="84862" r="-1" t="0"/>
          <a:stretch/>
        </p:blipFill>
        <p:spPr>
          <a:xfrm>
            <a:off x="6200787" y="4445995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4796" y="3323345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06252" y="3010352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52131" y="2501320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1528" y="3491920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72400" y="4049177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14719" y="2531684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63933" y="4394252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64288" y="4101520"/>
            <a:ext cx="408467" cy="188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91925" y="4970316"/>
            <a:ext cx="408467" cy="188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9" name="Google Shape;349;p24"/>
          <p:cNvCxnSpPr/>
          <p:nvPr/>
        </p:nvCxnSpPr>
        <p:spPr>
          <a:xfrm flipH="1" rot="10800000">
            <a:off x="7354796" y="2450804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0" name="Google Shape;350;p24"/>
          <p:cNvCxnSpPr/>
          <p:nvPr/>
        </p:nvCxnSpPr>
        <p:spPr>
          <a:xfrm flipH="1" rot="10800000">
            <a:off x="8329177" y="2491243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1" name="Google Shape;351;p24"/>
          <p:cNvCxnSpPr/>
          <p:nvPr/>
        </p:nvCxnSpPr>
        <p:spPr>
          <a:xfrm flipH="1" rot="10800000">
            <a:off x="7467443" y="3309860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2" name="Google Shape;352;p24"/>
          <p:cNvCxnSpPr/>
          <p:nvPr/>
        </p:nvCxnSpPr>
        <p:spPr>
          <a:xfrm flipH="1" rot="10800000">
            <a:off x="7896159" y="2929471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3" name="Google Shape;353;p24"/>
          <p:cNvCxnSpPr/>
          <p:nvPr/>
        </p:nvCxnSpPr>
        <p:spPr>
          <a:xfrm flipH="1" rot="10800000">
            <a:off x="8070283" y="3448252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4" name="Google Shape;354;p24"/>
          <p:cNvCxnSpPr/>
          <p:nvPr/>
        </p:nvCxnSpPr>
        <p:spPr>
          <a:xfrm flipH="1" rot="10800000">
            <a:off x="7257108" y="4040924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5" name="Google Shape;355;p24"/>
          <p:cNvCxnSpPr/>
          <p:nvPr/>
        </p:nvCxnSpPr>
        <p:spPr>
          <a:xfrm flipH="1" rot="10800000">
            <a:off x="8274516" y="4025243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6" name="Google Shape;356;p24"/>
          <p:cNvCxnSpPr/>
          <p:nvPr/>
        </p:nvCxnSpPr>
        <p:spPr>
          <a:xfrm flipH="1" rot="10800000">
            <a:off x="7866050" y="4322450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7" name="Google Shape;357;p24"/>
          <p:cNvCxnSpPr/>
          <p:nvPr/>
        </p:nvCxnSpPr>
        <p:spPr>
          <a:xfrm flipH="1" rot="10800000">
            <a:off x="7794042" y="4929875"/>
            <a:ext cx="204233" cy="26987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8" name="Google Shape;358;p24"/>
          <p:cNvSpPr/>
          <p:nvPr/>
        </p:nvSpPr>
        <p:spPr>
          <a:xfrm>
            <a:off x="4612878" y="2260300"/>
            <a:ext cx="679202" cy="669171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59" name="Google Shape;359;p24"/>
          <p:cNvCxnSpPr>
            <a:stCxn id="358" idx="3"/>
          </p:cNvCxnSpPr>
          <p:nvPr/>
        </p:nvCxnSpPr>
        <p:spPr>
          <a:xfrm>
            <a:off x="5292080" y="2594886"/>
            <a:ext cx="432000" cy="954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360" name="Google Shape;360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5866758" y="2362265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019158" y="237630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171558" y="2362265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329908" y="2362265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520504" y="2363369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5853983" y="320160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033218" y="3256727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240381" y="3268800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628763" y="3251779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4"/>
          <p:cNvPicPr preferRelativeResize="0"/>
          <p:nvPr/>
        </p:nvPicPr>
        <p:blipFill rotWithShape="1">
          <a:blip r:embed="rId7">
            <a:alphaModFix/>
          </a:blip>
          <a:srcRect b="0" l="84862" r="-1" t="0"/>
          <a:stretch/>
        </p:blipFill>
        <p:spPr>
          <a:xfrm>
            <a:off x="6447838" y="3309860"/>
            <a:ext cx="114300" cy="76962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24"/>
          <p:cNvSpPr/>
          <p:nvPr/>
        </p:nvSpPr>
        <p:spPr>
          <a:xfrm>
            <a:off x="5724128" y="2260301"/>
            <a:ext cx="1130308" cy="195346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71" name="Google Shape;371;p24"/>
          <p:cNvCxnSpPr/>
          <p:nvPr/>
        </p:nvCxnSpPr>
        <p:spPr>
          <a:xfrm flipH="1" rot="10800000">
            <a:off x="6199493" y="4350677"/>
            <a:ext cx="172707" cy="87158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2" name="Google Shape;372;p24"/>
          <p:cNvCxnSpPr/>
          <p:nvPr/>
        </p:nvCxnSpPr>
        <p:spPr>
          <a:xfrm flipH="1" rot="10800000">
            <a:off x="6005414" y="3215759"/>
            <a:ext cx="172707" cy="87158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3" name="Google Shape;373;p24"/>
          <p:cNvCxnSpPr/>
          <p:nvPr/>
        </p:nvCxnSpPr>
        <p:spPr>
          <a:xfrm flipH="1" rot="10800000">
            <a:off x="5798498" y="3215760"/>
            <a:ext cx="172707" cy="871583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4" name="Google Shape;374;p24"/>
          <p:cNvCxnSpPr/>
          <p:nvPr/>
        </p:nvCxnSpPr>
        <p:spPr>
          <a:xfrm flipH="1" rot="10800000">
            <a:off x="4307257" y="4592324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5" name="Google Shape;375;p24"/>
          <p:cNvCxnSpPr/>
          <p:nvPr/>
        </p:nvCxnSpPr>
        <p:spPr>
          <a:xfrm flipH="1" rot="10800000">
            <a:off x="3918321" y="3916679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6" name="Google Shape;376;p24"/>
          <p:cNvCxnSpPr/>
          <p:nvPr/>
        </p:nvCxnSpPr>
        <p:spPr>
          <a:xfrm flipH="1" rot="10800000">
            <a:off x="4611376" y="3932113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7" name="Google Shape;377;p24"/>
          <p:cNvCxnSpPr/>
          <p:nvPr/>
        </p:nvCxnSpPr>
        <p:spPr>
          <a:xfrm flipH="1" rot="10800000">
            <a:off x="2303852" y="4494151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8" name="Google Shape;378;p24"/>
          <p:cNvCxnSpPr/>
          <p:nvPr/>
        </p:nvCxnSpPr>
        <p:spPr>
          <a:xfrm flipH="1" rot="10800000">
            <a:off x="2908447" y="3787582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9" name="Google Shape;379;p24"/>
          <p:cNvCxnSpPr/>
          <p:nvPr/>
        </p:nvCxnSpPr>
        <p:spPr>
          <a:xfrm flipH="1" rot="10800000">
            <a:off x="1550320" y="3443590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0" name="Google Shape;380;p24"/>
          <p:cNvCxnSpPr/>
          <p:nvPr/>
        </p:nvCxnSpPr>
        <p:spPr>
          <a:xfrm flipH="1" rot="10800000">
            <a:off x="4610978" y="3128135"/>
            <a:ext cx="645201" cy="6655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1" name="Google Shape;381;p24"/>
          <p:cNvSpPr/>
          <p:nvPr/>
        </p:nvSpPr>
        <p:spPr>
          <a:xfrm>
            <a:off x="1683457" y="5517232"/>
            <a:ext cx="6645720" cy="108012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