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i="0" lang="es-CL" sz="7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i="0" lang="es-CL" sz="7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Conocer el concepto de razón.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3486" y="4068798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3629" y="4027978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4431" y="3931403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8094" y="4005971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82647" y="3931403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35510" y="3827115"/>
            <a:ext cx="144016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7689" y="2481500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52969" y="2464155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47832" y="2497524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89713" y="2366982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32643" y="2324108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6790" y="841234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25132" y="884108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08400" y="892524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4693" y="2428396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16742" y="908800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11367" y="892776"/>
            <a:ext cx="1131754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30012" y="892776"/>
            <a:ext cx="1131754" cy="1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