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7" r:id="rId9"/>
    <p:sldId id="265" r:id="rId10"/>
    <p:sldId id="264" r:id="rId11"/>
    <p:sldId id="263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AA4318-CBC6-4E2D-9C14-D281E4E4E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23D1CF-708C-4DA7-805A-B381099624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145B33-6D4B-4860-8FC6-20702366B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009703-4DBD-4F30-84C6-F714FF713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57986-A7A6-4076-820A-87714A5B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7463467"/>
      </p:ext>
    </p:extLst>
  </p:cSld>
  <p:clrMapOvr>
    <a:masterClrMapping/>
  </p:clrMapOvr>
  <p:transition spd="med"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02249-3ACB-4BF7-B39B-BD583A635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0E9555-4819-4838-8D26-9DAD9F5FB6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492CD4-6DFF-4035-B280-5B0EBFEA8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C59780-8398-43DE-9F88-CF3FECB18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DBD0A3-CF30-4853-9FA5-10FE81436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30219"/>
      </p:ext>
    </p:extLst>
  </p:cSld>
  <p:clrMapOvr>
    <a:masterClrMapping/>
  </p:clrMapOvr>
  <p:transition spd="med"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1635E99-BD85-4ADA-8E6A-8F56788B50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8B3636-99BB-4558-8E0E-F98C8BF27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490D5A-F169-4116-B37A-DB1A65873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981298-800F-4280-8F31-93BD458D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852585-09DB-4074-863B-D04B2A5C4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4209951"/>
      </p:ext>
    </p:extLst>
  </p:cSld>
  <p:clrMapOvr>
    <a:masterClrMapping/>
  </p:clrMapOvr>
  <p:transition spd="med"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89547-A55F-465A-9AA1-5EC1E9AE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DE54A3-CE8B-4C64-AC4D-7B6B5C2A3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47A022-DA00-4E0C-B00C-6B50E642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5F3738-9EFA-4097-9026-1C51161A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EB0496-109E-4B5E-A115-6AA3AE599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4164664"/>
      </p:ext>
    </p:extLst>
  </p:cSld>
  <p:clrMapOvr>
    <a:masterClrMapping/>
  </p:clrMapOvr>
  <p:transition spd="med"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C56966-AD56-4890-BD0D-705CE7EE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23411AD-C9F4-4233-B4F5-2B643EA1B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A45DEC-CA13-479C-9C33-77F2B266D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E748EB-E748-4FE7-8A8B-D498F3DCA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3669CB-ED1D-4707-AFB7-2BB7ECA5C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504210"/>
      </p:ext>
    </p:extLst>
  </p:cSld>
  <p:clrMapOvr>
    <a:masterClrMapping/>
  </p:clrMapOvr>
  <p:transition spd="med"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3CE8B7-12CB-4B10-9345-84E0099FC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5A63EF-011B-49C1-8180-F997862EC6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2117B92-5A79-486D-BD5D-5A71D37108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196BE4-0AC7-4CD1-A5C5-40408A75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67C17A-27B0-432C-8E0B-DDACF0AB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4511C0-8537-4BAA-A572-6EA24D364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4238527"/>
      </p:ext>
    </p:extLst>
  </p:cSld>
  <p:clrMapOvr>
    <a:masterClrMapping/>
  </p:clrMapOvr>
  <p:transition spd="med"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D8D2C9-5EBA-4F75-A118-9860DA7CA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51264E-B3DC-4D5B-9BF9-BC371A237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DCB9C2E-A717-4019-8D5E-BAA7F13C1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C6ADC1-1E17-4C29-88EC-2D3DA41D5D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6B5DB65-47B4-4ABF-AE84-AA113E5F8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EC02AFA-F7CF-46F7-909C-67B72CF9B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20BD768-5EA4-47E8-AD6F-30A3CD686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D00D724-F8E5-452A-9C0D-5F047EBFC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2477053"/>
      </p:ext>
    </p:extLst>
  </p:cSld>
  <p:clrMapOvr>
    <a:masterClrMapping/>
  </p:clrMapOvr>
  <p:transition spd="med"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77E2DB-07E9-47AA-AD04-F9CDBA3C9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EC87A1D-77D8-4B8C-967C-5A7C3F582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0E5AFA0-78D0-4675-988F-43C2108EC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4E8F248-8CF4-4D0E-BD0E-929A6DB51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6134232"/>
      </p:ext>
    </p:extLst>
  </p:cSld>
  <p:clrMapOvr>
    <a:masterClrMapping/>
  </p:clrMapOvr>
  <p:transition spd="med"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EE6B455-FF74-4E51-8066-06A752655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58D0463-5241-490E-8BCF-4BBF77AFC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3021DAD-EB69-42F0-84A7-ADB49DAF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1053930"/>
      </p:ext>
    </p:extLst>
  </p:cSld>
  <p:clrMapOvr>
    <a:masterClrMapping/>
  </p:clrMapOvr>
  <p:transition spd="med"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C7CE0B-D5AB-47F8-A73B-0591B729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CA722F-5E10-4616-9DDB-14FF97DB2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8ACE30F-0861-4CF7-93F1-D951E10BD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701A0A-3737-4F86-807C-9F6CFCF39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32A1C89-466D-4C50-97C4-8B48139E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F48F069-DCC0-45CE-AD5E-3DC4DE713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0132180"/>
      </p:ext>
    </p:extLst>
  </p:cSld>
  <p:clrMapOvr>
    <a:masterClrMapping/>
  </p:clrMapOvr>
  <p:transition spd="med"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E8DDC5-2CB9-454A-BFBF-4BECC3B9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D0B7CCF-6881-406F-A1B5-1D5D3C9D22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4EA1003-3783-4214-B0F1-E18596201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D49519-5169-4932-A3C2-A1B26A793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9422F1-7EA0-462C-AD00-9E0386132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AEC5606-5884-4590-8D9E-285F8F48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3031847"/>
      </p:ext>
    </p:extLst>
  </p:cSld>
  <p:clrMapOvr>
    <a:masterClrMapping/>
  </p:clrMapOvr>
  <p:transition spd="med"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E1C70A5-22B1-40A3-89A6-C7F8DA201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8B584C-F080-4949-B7E4-0520CEEC2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100245-DD48-4555-8E5A-F54AB60D9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916D6-108E-4DDD-9268-036C5358954F}" type="datetimeFigureOut">
              <a:rPr lang="es-CL" smtClean="0"/>
              <a:t>06-02-2020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ED28F-F051-455F-9C78-795E08FE6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1B6114-9D0B-429E-86AD-A09F70A5C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1D4E7-6931-4E6E-ABA2-91B63C45493E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2337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DB7ADBC-26DA-450D-A8BF-E1ACCB466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234" y="0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E3C0EDB-60D3-4CEF-8B80-C6D01E08D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0C269CE-FB56-4D68-8CFB-1CFD5F350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3375" y="500244"/>
            <a:ext cx="6428625" cy="6357756"/>
          </a:xfrm>
          <a:custGeom>
            <a:avLst/>
            <a:gdLst>
              <a:gd name="connsiteX0" fmla="*/ 4279392 w 6428625"/>
              <a:gd name="connsiteY0" fmla="*/ 0 h 6357756"/>
              <a:gd name="connsiteX1" fmla="*/ 6319204 w 6428625"/>
              <a:gd name="connsiteY1" fmla="*/ 516500 h 6357756"/>
              <a:gd name="connsiteX2" fmla="*/ 6428625 w 6428625"/>
              <a:gd name="connsiteY2" fmla="*/ 579415 h 6357756"/>
              <a:gd name="connsiteX3" fmla="*/ 6428625 w 6428625"/>
              <a:gd name="connsiteY3" fmla="*/ 6357756 h 6357756"/>
              <a:gd name="connsiteX4" fmla="*/ 539921 w 6428625"/>
              <a:gd name="connsiteY4" fmla="*/ 6357756 h 6357756"/>
              <a:gd name="connsiteX5" fmla="*/ 516500 w 6428625"/>
              <a:gd name="connsiteY5" fmla="*/ 6319205 h 6357756"/>
              <a:gd name="connsiteX6" fmla="*/ 0 w 6428625"/>
              <a:gd name="connsiteY6" fmla="*/ 4279392 h 6357756"/>
              <a:gd name="connsiteX7" fmla="*/ 4279392 w 6428625"/>
              <a:gd name="connsiteY7" fmla="*/ 0 h 635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28625" h="6357756">
                <a:moveTo>
                  <a:pt x="4279392" y="0"/>
                </a:moveTo>
                <a:cubicBezTo>
                  <a:pt x="5017968" y="0"/>
                  <a:pt x="5712843" y="187105"/>
                  <a:pt x="6319204" y="516500"/>
                </a:cubicBezTo>
                <a:lnTo>
                  <a:pt x="6428625" y="579415"/>
                </a:lnTo>
                <a:lnTo>
                  <a:pt x="6428625" y="6357756"/>
                </a:lnTo>
                <a:lnTo>
                  <a:pt x="539921" y="6357756"/>
                </a:lnTo>
                <a:lnTo>
                  <a:pt x="516500" y="6319205"/>
                </a:lnTo>
                <a:cubicBezTo>
                  <a:pt x="187105" y="5712844"/>
                  <a:pt x="0" y="5017968"/>
                  <a:pt x="0" y="4279392"/>
                </a:cubicBezTo>
                <a:cubicBezTo>
                  <a:pt x="0" y="1915949"/>
                  <a:pt x="1915949" y="0"/>
                  <a:pt x="4279392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6ED7E7F-75F7-4581-A930-C4DEBC2A8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7967" y="664836"/>
            <a:ext cx="6264033" cy="6193164"/>
          </a:xfrm>
          <a:custGeom>
            <a:avLst/>
            <a:gdLst>
              <a:gd name="connsiteX0" fmla="*/ 4114800 w 6264033"/>
              <a:gd name="connsiteY0" fmla="*/ 0 h 6193164"/>
              <a:gd name="connsiteX1" fmla="*/ 6248473 w 6264033"/>
              <a:gd name="connsiteY1" fmla="*/ 595714 h 6193164"/>
              <a:gd name="connsiteX2" fmla="*/ 6264033 w 6264033"/>
              <a:gd name="connsiteY2" fmla="*/ 605689 h 6193164"/>
              <a:gd name="connsiteX3" fmla="*/ 6264033 w 6264033"/>
              <a:gd name="connsiteY3" fmla="*/ 6193164 h 6193164"/>
              <a:gd name="connsiteX4" fmla="*/ 567718 w 6264033"/>
              <a:gd name="connsiteY4" fmla="*/ 6193164 h 6193164"/>
              <a:gd name="connsiteX5" fmla="*/ 496635 w 6264033"/>
              <a:gd name="connsiteY5" fmla="*/ 6076158 h 6193164"/>
              <a:gd name="connsiteX6" fmla="*/ 0 w 6264033"/>
              <a:gd name="connsiteY6" fmla="*/ 4114800 h 6193164"/>
              <a:gd name="connsiteX7" fmla="*/ 4114800 w 6264033"/>
              <a:gd name="connsiteY7" fmla="*/ 0 h 619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64033" h="6193164">
                <a:moveTo>
                  <a:pt x="4114800" y="0"/>
                </a:moveTo>
                <a:cubicBezTo>
                  <a:pt x="4895986" y="0"/>
                  <a:pt x="5626328" y="217689"/>
                  <a:pt x="6248473" y="595714"/>
                </a:cubicBezTo>
                <a:lnTo>
                  <a:pt x="6264033" y="605689"/>
                </a:lnTo>
                <a:lnTo>
                  <a:pt x="6264033" y="6193164"/>
                </a:lnTo>
                <a:lnTo>
                  <a:pt x="567718" y="6193164"/>
                </a:lnTo>
                <a:lnTo>
                  <a:pt x="496635" y="6076158"/>
                </a:lnTo>
                <a:cubicBezTo>
                  <a:pt x="179909" y="5493119"/>
                  <a:pt x="0" y="4824969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solidFill>
            <a:srgbClr val="3E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1D9B45-DD5C-4304-92E9-5C369898911C}"/>
              </a:ext>
            </a:extLst>
          </p:cNvPr>
          <p:cNvSpPr txBox="1"/>
          <p:nvPr/>
        </p:nvSpPr>
        <p:spPr>
          <a:xfrm>
            <a:off x="6789743" y="2442411"/>
            <a:ext cx="4996329" cy="20244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HÉROES Y HEROÍNAS</a:t>
            </a:r>
          </a:p>
        </p:txBody>
      </p:sp>
      <p:pic>
        <p:nvPicPr>
          <p:cNvPr id="6" name="Imagen 5" descr="Imagen que contiene hombre, foto, posando, sostener&#10;&#10;Descripción generada automáticamente">
            <a:extLst>
              <a:ext uri="{FF2B5EF4-FFF2-40B4-BE49-F238E27FC236}">
                <a16:creationId xmlns:a16="http://schemas.microsoft.com/office/drawing/2014/main" id="{3876D5A0-5B51-4A32-9F0B-4B9AD8D479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6" r="1" b="20031"/>
          <a:stretch/>
        </p:blipFill>
        <p:spPr>
          <a:xfrm>
            <a:off x="979868" y="10"/>
            <a:ext cx="6069184" cy="2839773"/>
          </a:xfrm>
          <a:custGeom>
            <a:avLst/>
            <a:gdLst>
              <a:gd name="connsiteX0" fmla="*/ 0 w 6069184"/>
              <a:gd name="connsiteY0" fmla="*/ 0 h 2839783"/>
              <a:gd name="connsiteX1" fmla="*/ 6069184 w 6069184"/>
              <a:gd name="connsiteY1" fmla="*/ 0 h 2839783"/>
              <a:gd name="connsiteX2" fmla="*/ 6063824 w 6069184"/>
              <a:gd name="connsiteY2" fmla="*/ 106160 h 2839783"/>
              <a:gd name="connsiteX3" fmla="*/ 3034592 w 6069184"/>
              <a:gd name="connsiteY3" fmla="*/ 2839783 h 2839783"/>
              <a:gd name="connsiteX4" fmla="*/ 5361 w 6069184"/>
              <a:gd name="connsiteY4" fmla="*/ 106160 h 283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</p:spPr>
      </p:pic>
      <p:pic>
        <p:nvPicPr>
          <p:cNvPr id="8" name="Imagen 7" descr="Un grupo de personas vestidas de negro&#10;&#10;Descripción generada automáticamente">
            <a:extLst>
              <a:ext uri="{FF2B5EF4-FFF2-40B4-BE49-F238E27FC236}">
                <a16:creationId xmlns:a16="http://schemas.microsoft.com/office/drawing/2014/main" id="{B1F85F74-0937-4A36-9D89-82D04A643B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r="5625"/>
          <a:stretch/>
        </p:blipFill>
        <p:spPr>
          <a:xfrm>
            <a:off x="3" y="3124786"/>
            <a:ext cx="5001415" cy="3733214"/>
          </a:xfrm>
          <a:custGeom>
            <a:avLst/>
            <a:gdLst>
              <a:gd name="connsiteX0" fmla="*/ 1956463 w 5001415"/>
              <a:gd name="connsiteY0" fmla="*/ 0 h 3733214"/>
              <a:gd name="connsiteX1" fmla="*/ 5001415 w 5001415"/>
              <a:gd name="connsiteY1" fmla="*/ 3044952 h 3733214"/>
              <a:gd name="connsiteX2" fmla="*/ 4939553 w 5001415"/>
              <a:gd name="connsiteY2" fmla="*/ 3658617 h 3733214"/>
              <a:gd name="connsiteX3" fmla="*/ 4920372 w 5001415"/>
              <a:gd name="connsiteY3" fmla="*/ 3733214 h 3733214"/>
              <a:gd name="connsiteX4" fmla="*/ 0 w 5001415"/>
              <a:gd name="connsiteY4" fmla="*/ 3733214 h 3733214"/>
              <a:gd name="connsiteX5" fmla="*/ 0 w 5001415"/>
              <a:gd name="connsiteY5" fmla="*/ 713124 h 3733214"/>
              <a:gd name="connsiteX6" fmla="*/ 19591 w 5001415"/>
              <a:gd name="connsiteY6" fmla="*/ 695319 h 3733214"/>
              <a:gd name="connsiteX7" fmla="*/ 1956463 w 5001415"/>
              <a:gd name="connsiteY7" fmla="*/ 0 h 373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286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 descr="Imagen que contiene ropa, zapatos, vistiendo, par&#10;&#10;Descripción generada automáticamente">
            <a:extLst>
              <a:ext uri="{FF2B5EF4-FFF2-40B4-BE49-F238E27FC236}">
                <a16:creationId xmlns:a16="http://schemas.microsoft.com/office/drawing/2014/main" id="{25B0B6E2-4EC7-41C6-BD96-523F15895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643" y="643467"/>
            <a:ext cx="3328714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010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3000">
        <p15:prstTrans prst="prestige"/>
      </p:transition>
    </mc:Choice>
    <mc:Fallback>
      <p:transition spd="slow" advClick="0" advTm="3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A5F716-98EF-42EF-A471-87C6DFDCC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87687D8-4EF1-4EF2-BF7E-74BB4A3D1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30093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Imagen 2" descr="Imagen que contiene persona, exterior, mujer, joven&#10;&#10;Descripción generada automáticamente">
            <a:extLst>
              <a:ext uri="{FF2B5EF4-FFF2-40B4-BE49-F238E27FC236}">
                <a16:creationId xmlns:a16="http://schemas.microsoft.com/office/drawing/2014/main" id="{3BF2E3D1-ECDC-439D-A336-321813BEFA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0"/>
          <a:stretch/>
        </p:blipFill>
        <p:spPr>
          <a:xfrm>
            <a:off x="2354578" y="544297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946127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A244AA-0CA0-4C3E-9031-DD26FF9624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FF7197E-5B99-497E-81F4-BCD80DF6D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2568" y="246028"/>
            <a:ext cx="255495" cy="54655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Hombre parado en un cuerpo de agua&#10;&#10;Descripción generada automáticamente">
            <a:extLst>
              <a:ext uri="{FF2B5EF4-FFF2-40B4-BE49-F238E27FC236}">
                <a16:creationId xmlns:a16="http://schemas.microsoft.com/office/drawing/2014/main" id="{ECF93F18-08F8-4B8B-B959-81E2945D69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4"/>
          <a:stretch/>
        </p:blipFill>
        <p:spPr>
          <a:xfrm>
            <a:off x="2152437" y="1085431"/>
            <a:ext cx="9369004" cy="503133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1EF1E14-75A3-4DC6-BC65-D45BC2218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0441" y="6522756"/>
            <a:ext cx="10717187" cy="0"/>
          </a:xfrm>
          <a:prstGeom prst="line">
            <a:avLst/>
          </a:prstGeom>
          <a:ln w="12700" cap="sq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4A68079-DE1F-4253-ADBC-1819EE120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829917" y="6400800"/>
            <a:ext cx="338328" cy="240175"/>
            <a:chOff x="4089400" y="933450"/>
            <a:chExt cx="338328" cy="34193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5FEEBB8-6FCC-4942-B05F-13240D50B6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6E2D45-410E-42D7-B3E1-CABC98D945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303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3000">
        <p14:ripple/>
      </p:transition>
    </mc:Choice>
    <mc:Fallback>
      <p:transition spd="slow" advClick="0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3" name="Imagen 2" descr="Imagen que contiene persona, exterior, sostener, mujer&#10;&#10;Descripción generada automáticamente">
            <a:extLst>
              <a:ext uri="{FF2B5EF4-FFF2-40B4-BE49-F238E27FC236}">
                <a16:creationId xmlns:a16="http://schemas.microsoft.com/office/drawing/2014/main" id="{60612B92-FD1C-407F-B485-165E0BEE7C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3907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999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3000">
        <p14:glitter pattern="hexagon"/>
      </p:transition>
    </mc:Choice>
    <mc:Fallback>
      <p:transition spd="slow" advClick="0" advTm="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DB7ADBC-26DA-450D-A8BF-E1ACCB4663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234" y="0"/>
            <a:ext cx="6488456" cy="3036711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E3C0EDB-60D3-4CEF-8B80-C6D01E08D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900758"/>
            <a:ext cx="5198011" cy="3957242"/>
          </a:xfrm>
          <a:custGeom>
            <a:avLst/>
            <a:gdLst>
              <a:gd name="connsiteX0" fmla="*/ 1942747 w 5198011"/>
              <a:gd name="connsiteY0" fmla="*/ 0 h 3957242"/>
              <a:gd name="connsiteX1" fmla="*/ 5198011 w 5198011"/>
              <a:gd name="connsiteY1" fmla="*/ 3255264 h 3957242"/>
              <a:gd name="connsiteX2" fmla="*/ 5131876 w 5198011"/>
              <a:gd name="connsiteY2" fmla="*/ 3911314 h 3957242"/>
              <a:gd name="connsiteX3" fmla="*/ 5120066 w 5198011"/>
              <a:gd name="connsiteY3" fmla="*/ 3957242 h 3957242"/>
              <a:gd name="connsiteX4" fmla="*/ 0 w 5198011"/>
              <a:gd name="connsiteY4" fmla="*/ 3957242 h 3957242"/>
              <a:gd name="connsiteX5" fmla="*/ 0 w 5198011"/>
              <a:gd name="connsiteY5" fmla="*/ 647700 h 3957242"/>
              <a:gd name="connsiteX6" fmla="*/ 122698 w 5198011"/>
              <a:gd name="connsiteY6" fmla="*/ 555948 h 3957242"/>
              <a:gd name="connsiteX7" fmla="*/ 1942747 w 5198011"/>
              <a:gd name="connsiteY7" fmla="*/ 0 h 395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98011" h="3957242">
                <a:moveTo>
                  <a:pt x="1942747" y="0"/>
                </a:moveTo>
                <a:cubicBezTo>
                  <a:pt x="3740580" y="0"/>
                  <a:pt x="5198011" y="1457431"/>
                  <a:pt x="5198011" y="3255264"/>
                </a:cubicBezTo>
                <a:cubicBezTo>
                  <a:pt x="5198011" y="3479993"/>
                  <a:pt x="5175239" y="3699404"/>
                  <a:pt x="5131876" y="3911314"/>
                </a:cubicBezTo>
                <a:lnTo>
                  <a:pt x="5120066" y="3957242"/>
                </a:lnTo>
                <a:lnTo>
                  <a:pt x="0" y="3957242"/>
                </a:lnTo>
                <a:lnTo>
                  <a:pt x="0" y="647700"/>
                </a:lnTo>
                <a:lnTo>
                  <a:pt x="122698" y="555948"/>
                </a:lnTo>
                <a:cubicBezTo>
                  <a:pt x="642241" y="204951"/>
                  <a:pt x="1268560" y="0"/>
                  <a:pt x="1942747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0C269CE-FB56-4D68-8CFB-1CFD5F350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3375" y="500244"/>
            <a:ext cx="6428625" cy="6357756"/>
          </a:xfrm>
          <a:custGeom>
            <a:avLst/>
            <a:gdLst>
              <a:gd name="connsiteX0" fmla="*/ 4279392 w 6428625"/>
              <a:gd name="connsiteY0" fmla="*/ 0 h 6357756"/>
              <a:gd name="connsiteX1" fmla="*/ 6319204 w 6428625"/>
              <a:gd name="connsiteY1" fmla="*/ 516500 h 6357756"/>
              <a:gd name="connsiteX2" fmla="*/ 6428625 w 6428625"/>
              <a:gd name="connsiteY2" fmla="*/ 579415 h 6357756"/>
              <a:gd name="connsiteX3" fmla="*/ 6428625 w 6428625"/>
              <a:gd name="connsiteY3" fmla="*/ 6357756 h 6357756"/>
              <a:gd name="connsiteX4" fmla="*/ 539921 w 6428625"/>
              <a:gd name="connsiteY4" fmla="*/ 6357756 h 6357756"/>
              <a:gd name="connsiteX5" fmla="*/ 516500 w 6428625"/>
              <a:gd name="connsiteY5" fmla="*/ 6319205 h 6357756"/>
              <a:gd name="connsiteX6" fmla="*/ 0 w 6428625"/>
              <a:gd name="connsiteY6" fmla="*/ 4279392 h 6357756"/>
              <a:gd name="connsiteX7" fmla="*/ 4279392 w 6428625"/>
              <a:gd name="connsiteY7" fmla="*/ 0 h 635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28625" h="6357756">
                <a:moveTo>
                  <a:pt x="4279392" y="0"/>
                </a:moveTo>
                <a:cubicBezTo>
                  <a:pt x="5017968" y="0"/>
                  <a:pt x="5712843" y="187105"/>
                  <a:pt x="6319204" y="516500"/>
                </a:cubicBezTo>
                <a:lnTo>
                  <a:pt x="6428625" y="579415"/>
                </a:lnTo>
                <a:lnTo>
                  <a:pt x="6428625" y="6357756"/>
                </a:lnTo>
                <a:lnTo>
                  <a:pt x="539921" y="6357756"/>
                </a:lnTo>
                <a:lnTo>
                  <a:pt x="516500" y="6319205"/>
                </a:lnTo>
                <a:cubicBezTo>
                  <a:pt x="187105" y="5712844"/>
                  <a:pt x="0" y="5017968"/>
                  <a:pt x="0" y="4279392"/>
                </a:cubicBezTo>
                <a:cubicBezTo>
                  <a:pt x="0" y="1915949"/>
                  <a:pt x="1915949" y="0"/>
                  <a:pt x="4279392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6ED7E7F-75F7-4581-A930-C4DEBC2A8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7967" y="664836"/>
            <a:ext cx="6264033" cy="6193164"/>
          </a:xfrm>
          <a:custGeom>
            <a:avLst/>
            <a:gdLst>
              <a:gd name="connsiteX0" fmla="*/ 4114800 w 6264033"/>
              <a:gd name="connsiteY0" fmla="*/ 0 h 6193164"/>
              <a:gd name="connsiteX1" fmla="*/ 6248473 w 6264033"/>
              <a:gd name="connsiteY1" fmla="*/ 595714 h 6193164"/>
              <a:gd name="connsiteX2" fmla="*/ 6264033 w 6264033"/>
              <a:gd name="connsiteY2" fmla="*/ 605689 h 6193164"/>
              <a:gd name="connsiteX3" fmla="*/ 6264033 w 6264033"/>
              <a:gd name="connsiteY3" fmla="*/ 6193164 h 6193164"/>
              <a:gd name="connsiteX4" fmla="*/ 567718 w 6264033"/>
              <a:gd name="connsiteY4" fmla="*/ 6193164 h 6193164"/>
              <a:gd name="connsiteX5" fmla="*/ 496635 w 6264033"/>
              <a:gd name="connsiteY5" fmla="*/ 6076158 h 6193164"/>
              <a:gd name="connsiteX6" fmla="*/ 0 w 6264033"/>
              <a:gd name="connsiteY6" fmla="*/ 4114800 h 6193164"/>
              <a:gd name="connsiteX7" fmla="*/ 4114800 w 6264033"/>
              <a:gd name="connsiteY7" fmla="*/ 0 h 619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64033" h="6193164">
                <a:moveTo>
                  <a:pt x="4114800" y="0"/>
                </a:moveTo>
                <a:cubicBezTo>
                  <a:pt x="4895986" y="0"/>
                  <a:pt x="5626328" y="217689"/>
                  <a:pt x="6248473" y="595714"/>
                </a:cubicBezTo>
                <a:lnTo>
                  <a:pt x="6264033" y="605689"/>
                </a:lnTo>
                <a:lnTo>
                  <a:pt x="6264033" y="6193164"/>
                </a:lnTo>
                <a:lnTo>
                  <a:pt x="567718" y="6193164"/>
                </a:lnTo>
                <a:lnTo>
                  <a:pt x="496635" y="6076158"/>
                </a:lnTo>
                <a:cubicBezTo>
                  <a:pt x="179909" y="5493119"/>
                  <a:pt x="0" y="4824969"/>
                  <a:pt x="0" y="4114800"/>
                </a:cubicBezTo>
                <a:cubicBezTo>
                  <a:pt x="0" y="1842259"/>
                  <a:pt x="1842259" y="0"/>
                  <a:pt x="4114800" y="0"/>
                </a:cubicBezTo>
                <a:close/>
              </a:path>
            </a:pathLst>
          </a:custGeom>
          <a:solidFill>
            <a:srgbClr val="3E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1D9B45-DD5C-4304-92E9-5C369898911C}"/>
              </a:ext>
            </a:extLst>
          </p:cNvPr>
          <p:cNvSpPr txBox="1"/>
          <p:nvPr/>
        </p:nvSpPr>
        <p:spPr>
          <a:xfrm>
            <a:off x="6789743" y="2442411"/>
            <a:ext cx="4996329" cy="20244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HÉROES Y HEROÍNAS</a:t>
            </a:r>
          </a:p>
        </p:txBody>
      </p:sp>
      <p:pic>
        <p:nvPicPr>
          <p:cNvPr id="6" name="Imagen 5" descr="Imagen que contiene hombre, foto, posando, sostener&#10;&#10;Descripción generada automáticamente">
            <a:extLst>
              <a:ext uri="{FF2B5EF4-FFF2-40B4-BE49-F238E27FC236}">
                <a16:creationId xmlns:a16="http://schemas.microsoft.com/office/drawing/2014/main" id="{3876D5A0-5B51-4A32-9F0B-4B9AD8D479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6" r="1" b="20031"/>
          <a:stretch/>
        </p:blipFill>
        <p:spPr>
          <a:xfrm>
            <a:off x="979868" y="10"/>
            <a:ext cx="6069184" cy="2839773"/>
          </a:xfrm>
          <a:custGeom>
            <a:avLst/>
            <a:gdLst>
              <a:gd name="connsiteX0" fmla="*/ 0 w 6069184"/>
              <a:gd name="connsiteY0" fmla="*/ 0 h 2839783"/>
              <a:gd name="connsiteX1" fmla="*/ 6069184 w 6069184"/>
              <a:gd name="connsiteY1" fmla="*/ 0 h 2839783"/>
              <a:gd name="connsiteX2" fmla="*/ 6063824 w 6069184"/>
              <a:gd name="connsiteY2" fmla="*/ 106160 h 2839783"/>
              <a:gd name="connsiteX3" fmla="*/ 3034592 w 6069184"/>
              <a:gd name="connsiteY3" fmla="*/ 2839783 h 2839783"/>
              <a:gd name="connsiteX4" fmla="*/ 5361 w 6069184"/>
              <a:gd name="connsiteY4" fmla="*/ 106160 h 2839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9184" h="2839783">
                <a:moveTo>
                  <a:pt x="0" y="0"/>
                </a:moveTo>
                <a:lnTo>
                  <a:pt x="6069184" y="0"/>
                </a:lnTo>
                <a:lnTo>
                  <a:pt x="6063824" y="106160"/>
                </a:lnTo>
                <a:cubicBezTo>
                  <a:pt x="5907892" y="1641596"/>
                  <a:pt x="4611168" y="2839783"/>
                  <a:pt x="3034592" y="2839783"/>
                </a:cubicBezTo>
                <a:cubicBezTo>
                  <a:pt x="1458016" y="2839783"/>
                  <a:pt x="161293" y="1641596"/>
                  <a:pt x="5361" y="106160"/>
                </a:cubicBezTo>
                <a:close/>
              </a:path>
            </a:pathLst>
          </a:custGeom>
        </p:spPr>
      </p:pic>
      <p:pic>
        <p:nvPicPr>
          <p:cNvPr id="8" name="Imagen 7" descr="Un grupo de personas vestidas de negro&#10;&#10;Descripción generada automáticamente">
            <a:extLst>
              <a:ext uri="{FF2B5EF4-FFF2-40B4-BE49-F238E27FC236}">
                <a16:creationId xmlns:a16="http://schemas.microsoft.com/office/drawing/2014/main" id="{B1F85F74-0937-4A36-9D89-82D04A643B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r="5625"/>
          <a:stretch/>
        </p:blipFill>
        <p:spPr>
          <a:xfrm>
            <a:off x="3" y="3124786"/>
            <a:ext cx="5001415" cy="3733214"/>
          </a:xfrm>
          <a:custGeom>
            <a:avLst/>
            <a:gdLst>
              <a:gd name="connsiteX0" fmla="*/ 1956463 w 5001415"/>
              <a:gd name="connsiteY0" fmla="*/ 0 h 3733214"/>
              <a:gd name="connsiteX1" fmla="*/ 5001415 w 5001415"/>
              <a:gd name="connsiteY1" fmla="*/ 3044952 h 3733214"/>
              <a:gd name="connsiteX2" fmla="*/ 4939553 w 5001415"/>
              <a:gd name="connsiteY2" fmla="*/ 3658617 h 3733214"/>
              <a:gd name="connsiteX3" fmla="*/ 4920372 w 5001415"/>
              <a:gd name="connsiteY3" fmla="*/ 3733214 h 3733214"/>
              <a:gd name="connsiteX4" fmla="*/ 0 w 5001415"/>
              <a:gd name="connsiteY4" fmla="*/ 3733214 h 3733214"/>
              <a:gd name="connsiteX5" fmla="*/ 0 w 5001415"/>
              <a:gd name="connsiteY5" fmla="*/ 713124 h 3733214"/>
              <a:gd name="connsiteX6" fmla="*/ 19591 w 5001415"/>
              <a:gd name="connsiteY6" fmla="*/ 695319 h 3733214"/>
              <a:gd name="connsiteX7" fmla="*/ 1956463 w 5001415"/>
              <a:gd name="connsiteY7" fmla="*/ 0 h 3733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1415" h="3733214">
                <a:moveTo>
                  <a:pt x="1956463" y="0"/>
                </a:moveTo>
                <a:cubicBezTo>
                  <a:pt x="3638144" y="0"/>
                  <a:pt x="5001415" y="1363271"/>
                  <a:pt x="5001415" y="3044952"/>
                </a:cubicBezTo>
                <a:cubicBezTo>
                  <a:pt x="5001415" y="3255162"/>
                  <a:pt x="4980114" y="3460397"/>
                  <a:pt x="4939553" y="3658617"/>
                </a:cubicBezTo>
                <a:lnTo>
                  <a:pt x="4920372" y="3733214"/>
                </a:lnTo>
                <a:lnTo>
                  <a:pt x="0" y="3733214"/>
                </a:lnTo>
                <a:lnTo>
                  <a:pt x="0" y="713124"/>
                </a:lnTo>
                <a:lnTo>
                  <a:pt x="19591" y="695319"/>
                </a:lnTo>
                <a:cubicBezTo>
                  <a:pt x="545938" y="260939"/>
                  <a:pt x="1220728" y="0"/>
                  <a:pt x="195646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80651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8000">
        <p14:reveal/>
      </p:transition>
    </mc:Choice>
    <mc:Fallback>
      <p:transition spd="slow" advTm="8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783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E9B144D-8BC3-428D-844E-F790154F2B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515" y="1452489"/>
            <a:ext cx="7058969" cy="3953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6717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3000">
        <p15:prstTrans prst="fracture"/>
      </p:transition>
    </mc:Choice>
    <mc:Fallback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lluvia, camión, sostener, caminando&#10;&#10;Descripción generada automáticamente">
            <a:extLst>
              <a:ext uri="{FF2B5EF4-FFF2-40B4-BE49-F238E27FC236}">
                <a16:creationId xmlns:a16="http://schemas.microsoft.com/office/drawing/2014/main" id="{F6AD4E64-D82D-45EB-9F8B-FDA1B8F26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9" y="-32396"/>
            <a:ext cx="12094121" cy="652134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2350F3-DB83-413A-980B-1CEB92498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53265" y="1570814"/>
            <a:ext cx="0" cy="3710227"/>
          </a:xfrm>
          <a:prstGeom prst="line">
            <a:avLst/>
          </a:prstGeom>
          <a:ln w="19050">
            <a:solidFill>
              <a:srgbClr val="2276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916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split orient="vert"/>
      </p:transition>
    </mc:Choice>
    <mc:Fallback>
      <p:transition spd="slow" advClick="0" advTm="3000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82A5F716-98EF-42EF-A471-87C6DFDCC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5" name="Freeform: Shape 9">
            <a:extLst>
              <a:ext uri="{FF2B5EF4-FFF2-40B4-BE49-F238E27FC236}">
                <a16:creationId xmlns:a16="http://schemas.microsoft.com/office/drawing/2014/main" id="{B87687D8-4EF1-4EF2-BF7E-74BB4A3D1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2173916" y="2300932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Imagen 2" descr="Imagen que contiene persona, ropa, mujer, parado&#10;&#10;Descripción generada automáticamente">
            <a:extLst>
              <a:ext uri="{FF2B5EF4-FFF2-40B4-BE49-F238E27FC236}">
                <a16:creationId xmlns:a16="http://schemas.microsoft.com/office/drawing/2014/main" id="{6B784881-C463-426C-A604-B23B5627CB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8" r="-1" b="-1"/>
          <a:stretch/>
        </p:blipFill>
        <p:spPr>
          <a:xfrm>
            <a:off x="2354578" y="544297"/>
            <a:ext cx="7761924" cy="5343065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7263170"/>
      </p:ext>
    </p:extLst>
  </p:cSld>
  <p:clrMapOvr>
    <a:masterClrMapping/>
  </p:clrMapOvr>
  <p:transition spd="slow" advClick="0" advTm="3000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0A244AA-0CA0-4C3E-9031-DD26FF9624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F7197E-5B99-497E-81F4-BCD80DF6D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32568" y="246028"/>
            <a:ext cx="255495" cy="546559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exterior, nieve, persona, hombre&#10;&#10;Descripción generada automáticamente">
            <a:extLst>
              <a:ext uri="{FF2B5EF4-FFF2-40B4-BE49-F238E27FC236}">
                <a16:creationId xmlns:a16="http://schemas.microsoft.com/office/drawing/2014/main" id="{5A0BF31F-BD63-4ADD-B5B5-14D91707A5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4"/>
          <a:stretch/>
        </p:blipFill>
        <p:spPr>
          <a:xfrm>
            <a:off x="2152437" y="1085431"/>
            <a:ext cx="9369004" cy="503133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EF1E14-75A3-4DC6-BC65-D45BC2218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0441" y="6522756"/>
            <a:ext cx="10717187" cy="0"/>
          </a:xfrm>
          <a:prstGeom prst="line">
            <a:avLst/>
          </a:prstGeom>
          <a:ln w="12700" cap="sq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A68079-DE1F-4253-ADBC-1819EE1207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829917" y="6400800"/>
            <a:ext cx="338328" cy="240175"/>
            <a:chOff x="4089400" y="933450"/>
            <a:chExt cx="338328" cy="34193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5FEEBB8-6FCC-4942-B05F-13240D50B6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258564" y="933450"/>
              <a:ext cx="0" cy="341938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D6E2D45-410E-42D7-B3E1-CABC98D945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089400" y="1104419"/>
              <a:ext cx="338328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2199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3000">
        <p14:vortex dir="r"/>
      </p:transition>
    </mc:Choice>
    <mc:Fallback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DAAB828-02C8-4111-AC14-FF5ACEDDF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0"/>
            <a:ext cx="8797955" cy="6858000"/>
          </a:xfrm>
          <a:custGeom>
            <a:avLst/>
            <a:gdLst>
              <a:gd name="connsiteX0" fmla="*/ 1951386 w 8751613"/>
              <a:gd name="connsiteY0" fmla="*/ 0 h 6858000"/>
              <a:gd name="connsiteX1" fmla="*/ 6808636 w 8751613"/>
              <a:gd name="connsiteY1" fmla="*/ 0 h 6858000"/>
              <a:gd name="connsiteX2" fmla="*/ 6972292 w 8751613"/>
              <a:gd name="connsiteY2" fmla="*/ 272824 h 6858000"/>
              <a:gd name="connsiteX3" fmla="*/ 8684358 w 8751613"/>
              <a:gd name="connsiteY3" fmla="*/ 3126935 h 6858000"/>
              <a:gd name="connsiteX4" fmla="*/ 8684358 w 8751613"/>
              <a:gd name="connsiteY4" fmla="*/ 3731065 h 6858000"/>
              <a:gd name="connsiteX5" fmla="*/ 6813619 w 8751613"/>
              <a:gd name="connsiteY5" fmla="*/ 6849692 h 6858000"/>
              <a:gd name="connsiteX6" fmla="*/ 6808636 w 8751613"/>
              <a:gd name="connsiteY6" fmla="*/ 6858000 h 6858000"/>
              <a:gd name="connsiteX7" fmla="*/ 1951386 w 8751613"/>
              <a:gd name="connsiteY7" fmla="*/ 6858000 h 6858000"/>
              <a:gd name="connsiteX8" fmla="*/ 1787729 w 8751613"/>
              <a:gd name="connsiteY8" fmla="*/ 6585176 h 6858000"/>
              <a:gd name="connsiteX9" fmla="*/ 75663 w 8751613"/>
              <a:gd name="connsiteY9" fmla="*/ 3731065 h 6858000"/>
              <a:gd name="connsiteX10" fmla="*/ 75663 w 8751613"/>
              <a:gd name="connsiteY10" fmla="*/ 3126935 h 6858000"/>
              <a:gd name="connsiteX11" fmla="*/ 1946402 w 8751613"/>
              <a:gd name="connsiteY11" fmla="*/ 83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51613" h="6858000">
                <a:moveTo>
                  <a:pt x="1951386" y="0"/>
                </a:moveTo>
                <a:lnTo>
                  <a:pt x="6808636" y="0"/>
                </a:lnTo>
                <a:lnTo>
                  <a:pt x="6972292" y="272824"/>
                </a:lnTo>
                <a:cubicBezTo>
                  <a:pt x="8684358" y="3126935"/>
                  <a:pt x="8684358" y="3126935"/>
                  <a:pt x="8684358" y="3126935"/>
                </a:cubicBezTo>
                <a:cubicBezTo>
                  <a:pt x="8774032" y="3299544"/>
                  <a:pt x="8774032" y="3558457"/>
                  <a:pt x="8684358" y="3731065"/>
                </a:cubicBezTo>
                <a:cubicBezTo>
                  <a:pt x="7154297" y="6281764"/>
                  <a:pt x="6867411" y="6760019"/>
                  <a:pt x="6813619" y="6849692"/>
                </a:cubicBezTo>
                <a:lnTo>
                  <a:pt x="6808636" y="6858000"/>
                </a:lnTo>
                <a:lnTo>
                  <a:pt x="1951386" y="6858000"/>
                </a:lnTo>
                <a:lnTo>
                  <a:pt x="1787729" y="6585176"/>
                </a:lnTo>
                <a:cubicBezTo>
                  <a:pt x="75663" y="3731065"/>
                  <a:pt x="75663" y="3731065"/>
                  <a:pt x="75663" y="3731065"/>
                </a:cubicBezTo>
                <a:cubicBezTo>
                  <a:pt x="-25220" y="3558457"/>
                  <a:pt x="-25220" y="3299544"/>
                  <a:pt x="75663" y="3126935"/>
                </a:cubicBezTo>
                <a:cubicBezTo>
                  <a:pt x="1605724" y="576237"/>
                  <a:pt x="1892611" y="97981"/>
                  <a:pt x="1946402" y="8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agen 2" descr="Imagen que contiene naturaleza, fuego, montaña&#10;&#10;Descripción generada automáticamente">
            <a:extLst>
              <a:ext uri="{FF2B5EF4-FFF2-40B4-BE49-F238E27FC236}">
                <a16:creationId xmlns:a16="http://schemas.microsoft.com/office/drawing/2014/main" id="{32AA24FB-292F-4948-90A1-A88938B2D4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1" y="1927828"/>
            <a:ext cx="5498268" cy="300234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32D4553-E775-4F16-9A6F-FED8D166A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0F864A1-23CF-4954-887F-3C4458622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D313E8C-7457-407E-BDA5-EACA44D382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3136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 advTm="3000">
        <p15:prstTrans prst="peelOff"/>
      </p:transition>
    </mc:Choice>
    <mc:Fallback>
      <p:transition spd="slow" advClick="0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6E9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exterior, persona, esquiando, hombre&#10;&#10;Descripción generada automáticamente">
            <a:extLst>
              <a:ext uri="{FF2B5EF4-FFF2-40B4-BE49-F238E27FC236}">
                <a16:creationId xmlns:a16="http://schemas.microsoft.com/office/drawing/2014/main" id="{0D9C8D01-00B0-4F8A-800C-24B059E01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156" y="689317"/>
            <a:ext cx="10270860" cy="575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9442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3000">
        <p15:prstTrans prst="crush"/>
      </p:transition>
    </mc:Choice>
    <mc:Fallback>
      <p:transition spd="slow" advClick="0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815340" y="683404"/>
            <a:ext cx="10561320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3" name="Imagen 2" descr="Imagen que contiene agua, parado, café, grande&#10;&#10;Descripción generada automáticamente">
            <a:extLst>
              <a:ext uri="{FF2B5EF4-FFF2-40B4-BE49-F238E27FC236}">
                <a16:creationId xmlns:a16="http://schemas.microsoft.com/office/drawing/2014/main" id="{A96473E2-B00F-48F8-BC64-79DAD0B237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408"/>
          <a:stretch/>
        </p:blipFill>
        <p:spPr>
          <a:xfrm rot="21480000">
            <a:off x="1137837" y="1003258"/>
            <a:ext cx="9916327" cy="47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67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A815F2C-4E80-4019-8E59-FAD3F7F847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009304" cy="6858000"/>
          </a:xfrm>
          <a:custGeom>
            <a:avLst/>
            <a:gdLst>
              <a:gd name="connsiteX0" fmla="*/ 8239723 w 12009304"/>
              <a:gd name="connsiteY0" fmla="*/ 5083103 h 6858000"/>
              <a:gd name="connsiteX1" fmla="*/ 9505105 w 12009304"/>
              <a:gd name="connsiteY1" fmla="*/ 5083103 h 6858000"/>
              <a:gd name="connsiteX2" fmla="*/ 9564676 w 12009304"/>
              <a:gd name="connsiteY2" fmla="*/ 5091016 h 6858000"/>
              <a:gd name="connsiteX3" fmla="*/ 9605648 w 12009304"/>
              <a:gd name="connsiteY3" fmla="*/ 5108194 h 6858000"/>
              <a:gd name="connsiteX4" fmla="*/ 9580608 w 12009304"/>
              <a:gd name="connsiteY4" fmla="*/ 5151499 h 6858000"/>
              <a:gd name="connsiteX5" fmla="*/ 8693486 w 12009304"/>
              <a:gd name="connsiteY5" fmla="*/ 6685800 h 6858000"/>
              <a:gd name="connsiteX6" fmla="*/ 8595419 w 12009304"/>
              <a:gd name="connsiteY6" fmla="*/ 6814017 h 6858000"/>
              <a:gd name="connsiteX7" fmla="*/ 8545620 w 12009304"/>
              <a:gd name="connsiteY7" fmla="*/ 6858000 h 6858000"/>
              <a:gd name="connsiteX8" fmla="*/ 7612173 w 12009304"/>
              <a:gd name="connsiteY8" fmla="*/ 6858000 h 6858000"/>
              <a:gd name="connsiteX9" fmla="*/ 7591825 w 12009304"/>
              <a:gd name="connsiteY9" fmla="*/ 6822959 h 6858000"/>
              <a:gd name="connsiteX10" fmla="*/ 7411622 w 12009304"/>
              <a:gd name="connsiteY10" fmla="*/ 6512633 h 6858000"/>
              <a:gd name="connsiteX11" fmla="*/ 7411622 w 12009304"/>
              <a:gd name="connsiteY11" fmla="*/ 6289354 h 6858000"/>
              <a:gd name="connsiteX12" fmla="*/ 8045680 w 12009304"/>
              <a:gd name="connsiteY12" fmla="*/ 5197465 h 6858000"/>
              <a:gd name="connsiteX13" fmla="*/ 8239723 w 12009304"/>
              <a:gd name="connsiteY13" fmla="*/ 5083103 h 6858000"/>
              <a:gd name="connsiteX14" fmla="*/ 10622296 w 12009304"/>
              <a:gd name="connsiteY14" fmla="*/ 1326563 h 6858000"/>
              <a:gd name="connsiteX15" fmla="*/ 11448522 w 12009304"/>
              <a:gd name="connsiteY15" fmla="*/ 1326563 h 6858000"/>
              <a:gd name="connsiteX16" fmla="*/ 11577006 w 12009304"/>
              <a:gd name="connsiteY16" fmla="*/ 1401233 h 6858000"/>
              <a:gd name="connsiteX17" fmla="*/ 11989228 w 12009304"/>
              <a:gd name="connsiteY17" fmla="*/ 2114179 h 6858000"/>
              <a:gd name="connsiteX18" fmla="*/ 11989228 w 12009304"/>
              <a:gd name="connsiteY18" fmla="*/ 2259969 h 6858000"/>
              <a:gd name="connsiteX19" fmla="*/ 11577006 w 12009304"/>
              <a:gd name="connsiteY19" fmla="*/ 2972914 h 6858000"/>
              <a:gd name="connsiteX20" fmla="*/ 11448522 w 12009304"/>
              <a:gd name="connsiteY20" fmla="*/ 3047587 h 6858000"/>
              <a:gd name="connsiteX21" fmla="*/ 10622296 w 12009304"/>
              <a:gd name="connsiteY21" fmla="*/ 3047587 h 6858000"/>
              <a:gd name="connsiteX22" fmla="*/ 10495594 w 12009304"/>
              <a:gd name="connsiteY22" fmla="*/ 2972914 h 6858000"/>
              <a:gd name="connsiteX23" fmla="*/ 10081589 w 12009304"/>
              <a:gd name="connsiteY23" fmla="*/ 2259969 h 6858000"/>
              <a:gd name="connsiteX24" fmla="*/ 10081589 w 12009304"/>
              <a:gd name="connsiteY24" fmla="*/ 2114179 h 6858000"/>
              <a:gd name="connsiteX25" fmla="*/ 10495594 w 12009304"/>
              <a:gd name="connsiteY25" fmla="*/ 1401233 h 6858000"/>
              <a:gd name="connsiteX26" fmla="*/ 10622296 w 12009304"/>
              <a:gd name="connsiteY26" fmla="*/ 1326563 h 6858000"/>
              <a:gd name="connsiteX27" fmla="*/ 0 w 12009304"/>
              <a:gd name="connsiteY27" fmla="*/ 0 h 6858000"/>
              <a:gd name="connsiteX28" fmla="*/ 4457990 w 12009304"/>
              <a:gd name="connsiteY28" fmla="*/ 0 h 6858000"/>
              <a:gd name="connsiteX29" fmla="*/ 5902610 w 12009304"/>
              <a:gd name="connsiteY29" fmla="*/ 0 h 6858000"/>
              <a:gd name="connsiteX30" fmla="*/ 8476869 w 12009304"/>
              <a:gd name="connsiteY30" fmla="*/ 0 h 6858000"/>
              <a:gd name="connsiteX31" fmla="*/ 8535933 w 12009304"/>
              <a:gd name="connsiteY31" fmla="*/ 39849 h 6858000"/>
              <a:gd name="connsiteX32" fmla="*/ 8693486 w 12009304"/>
              <a:gd name="connsiteY32" fmla="*/ 220603 h 6858000"/>
              <a:gd name="connsiteX33" fmla="*/ 10389180 w 12009304"/>
              <a:gd name="connsiteY33" fmla="*/ 3153347 h 6858000"/>
              <a:gd name="connsiteX34" fmla="*/ 10389180 w 12009304"/>
              <a:gd name="connsiteY34" fmla="*/ 3753061 h 6858000"/>
              <a:gd name="connsiteX35" fmla="*/ 9759557 w 12009304"/>
              <a:gd name="connsiteY35" fmla="*/ 4842009 h 6858000"/>
              <a:gd name="connsiteX36" fmla="*/ 9706493 w 12009304"/>
              <a:gd name="connsiteY36" fmla="*/ 4933778 h 6858000"/>
              <a:gd name="connsiteX37" fmla="*/ 9708360 w 12009304"/>
              <a:gd name="connsiteY37" fmla="*/ 4934561 h 6858000"/>
              <a:gd name="connsiteX38" fmla="*/ 9802002 w 12009304"/>
              <a:gd name="connsiteY38" fmla="*/ 5029008 h 6858000"/>
              <a:gd name="connsiteX39" fmla="*/ 10514131 w 12009304"/>
              <a:gd name="connsiteY39" fmla="*/ 6260653 h 6858000"/>
              <a:gd name="connsiteX40" fmla="*/ 10514131 w 12009304"/>
              <a:gd name="connsiteY40" fmla="*/ 6512512 h 6858000"/>
              <a:gd name="connsiteX41" fmla="*/ 10340271 w 12009304"/>
              <a:gd name="connsiteY41" fmla="*/ 6813206 h 6858000"/>
              <a:gd name="connsiteX42" fmla="*/ 10314372 w 12009304"/>
              <a:gd name="connsiteY42" fmla="*/ 6858000 h 6858000"/>
              <a:gd name="connsiteX43" fmla="*/ 10119136 w 12009304"/>
              <a:gd name="connsiteY43" fmla="*/ 6858000 h 6858000"/>
              <a:gd name="connsiteX44" fmla="*/ 10122008 w 12009304"/>
              <a:gd name="connsiteY44" fmla="*/ 6853033 h 6858000"/>
              <a:gd name="connsiteX45" fmla="*/ 10327158 w 12009304"/>
              <a:gd name="connsiteY45" fmla="*/ 6498223 h 6858000"/>
              <a:gd name="connsiteX46" fmla="*/ 10327158 w 12009304"/>
              <a:gd name="connsiteY46" fmla="*/ 6274942 h 6858000"/>
              <a:gd name="connsiteX47" fmla="*/ 9695832 w 12009304"/>
              <a:gd name="connsiteY47" fmla="*/ 5183053 h 6858000"/>
              <a:gd name="connsiteX48" fmla="*/ 9612819 w 12009304"/>
              <a:gd name="connsiteY48" fmla="*/ 5099323 h 6858000"/>
              <a:gd name="connsiteX49" fmla="*/ 9603213 w 12009304"/>
              <a:gd name="connsiteY49" fmla="*/ 5095298 h 6858000"/>
              <a:gd name="connsiteX50" fmla="*/ 9654707 w 12009304"/>
              <a:gd name="connsiteY50" fmla="*/ 5006238 h 6858000"/>
              <a:gd name="connsiteX51" fmla="*/ 9693004 w 12009304"/>
              <a:gd name="connsiteY51" fmla="*/ 4940002 h 6858000"/>
              <a:gd name="connsiteX52" fmla="*/ 9653283 w 12009304"/>
              <a:gd name="connsiteY52" fmla="*/ 4923348 h 6858000"/>
              <a:gd name="connsiteX53" fmla="*/ 9586087 w 12009304"/>
              <a:gd name="connsiteY53" fmla="*/ 4914420 h 6858000"/>
              <a:gd name="connsiteX54" fmla="*/ 8158743 w 12009304"/>
              <a:gd name="connsiteY54" fmla="*/ 4914420 h 6858000"/>
              <a:gd name="connsiteX55" fmla="*/ 7939863 w 12009304"/>
              <a:gd name="connsiteY55" fmla="*/ 5043420 h 6858000"/>
              <a:gd name="connsiteX56" fmla="*/ 7224650 w 12009304"/>
              <a:gd name="connsiteY56" fmla="*/ 6275065 h 6858000"/>
              <a:gd name="connsiteX57" fmla="*/ 7224650 w 12009304"/>
              <a:gd name="connsiteY57" fmla="*/ 6526922 h 6858000"/>
              <a:gd name="connsiteX58" fmla="*/ 7350544 w 12009304"/>
              <a:gd name="connsiteY58" fmla="*/ 6743723 h 6858000"/>
              <a:gd name="connsiteX59" fmla="*/ 7416905 w 12009304"/>
              <a:gd name="connsiteY59" fmla="*/ 6858000 h 6858000"/>
              <a:gd name="connsiteX60" fmla="*/ 5902610 w 12009304"/>
              <a:gd name="connsiteY60" fmla="*/ 6858000 h 6858000"/>
              <a:gd name="connsiteX61" fmla="*/ 4389357 w 12009304"/>
              <a:gd name="connsiteY61" fmla="*/ 6858000 h 6858000"/>
              <a:gd name="connsiteX62" fmla="*/ 0 w 12009304"/>
              <a:gd name="connsiteY6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Imagen 2" descr="Imagen que contiene agua, rojo, fuego, borroso&#10;&#10;Descripción generada automáticamente">
            <a:extLst>
              <a:ext uri="{FF2B5EF4-FFF2-40B4-BE49-F238E27FC236}">
                <a16:creationId xmlns:a16="http://schemas.microsoft.com/office/drawing/2014/main" id="{DB43519F-3E58-4487-A92B-6D94E92881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1468211"/>
            <a:ext cx="6569449" cy="390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94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3000">
        <p:checker/>
      </p:transition>
    </mc:Choice>
    <mc:Fallback>
      <p:transition spd="slow" advClick="0" advTm="3000">
        <p:checker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</Words>
  <Application>Microsoft Office PowerPoint</Application>
  <PresentationFormat>Panorámica</PresentationFormat>
  <Paragraphs>2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Impact</vt:lpstr>
      <vt:lpstr>Rockwell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Rodríguez Uribe</dc:creator>
  <cp:lastModifiedBy>Alejandra Rodríguez Uribe</cp:lastModifiedBy>
  <cp:revision>8</cp:revision>
  <dcterms:created xsi:type="dcterms:W3CDTF">2020-02-06T13:31:54Z</dcterms:created>
  <dcterms:modified xsi:type="dcterms:W3CDTF">2020-02-06T13:42:43Z</dcterms:modified>
</cp:coreProperties>
</file>