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503224-58BA-4AC0-8125-635CE9E4E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C0B375E-3DD6-4841-A608-2B445963B8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2C24B06-BE35-491D-8314-348BEBA0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3AF14DB-521B-4584-8D83-8CD0E385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7FA8F5-2A12-4463-ACB8-FE8EE732A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8297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017366-C40F-4207-ACB3-82D94F43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4F09470-95D9-4C55-991B-6669391FBC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5692BE-72DF-41CC-A6CE-758EAC713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CB1B6B4-5233-41D3-8153-7C2559DBD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78E687-19BF-4DA8-B474-55EBA48A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4909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6D550C5-9836-486C-A343-3C8B2A99FB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2867BB2-9365-41E5-9A4E-ACB81D6D2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073E2D-B231-41B5-AA89-C8D5CDC30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E6340E-0C31-4E3D-A3EA-5FD3ABD96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421E7E-9C43-45D2-B879-A380D61D8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970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D9186E-EDC3-485F-BF1B-2B8B3E7D3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15A83B-3C5D-4FD4-884C-6292B2840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53F855-C6E1-4F63-B6A6-110FD3ECA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66EC3D-91E4-4D43-B902-8DFBCE819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A115C8-AA41-432A-BE33-3FD7D6F3F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68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C1A81D-B487-4D2C-91A8-F6AE6026D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2260A2F-A31F-49FC-BED9-80CD1A5C0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2C94E2-8845-43D0-85C3-80731F1C8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B46F08-A63D-48DA-9A07-95F844A88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D1B4FE-E9BE-4271-B4C3-94E69A628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867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DC5068-6BC6-48A3-9F59-DFDD5939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1EA491-85B5-4829-81DA-FF779B18D1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0E5EA1D-EA1D-495F-B1B6-B47E36B3B5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28DB062-2282-4AFA-A77A-A615B6562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1F2DD75-1D56-4C38-8156-9EB4C4D8C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64CB655-EF0D-4F25-8DE1-064F47742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2814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27F175-A622-40B0-BE22-5C06AF216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44AE6D2-4B65-4ACA-9CBA-B2DAA0FD5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244FD68-EE86-46FD-A065-6E49B5D107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BB3FB0-AC79-40E0-BB03-ACBA329736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EA78540-4D50-4595-9F03-B652A74F10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6EF1EB1-43DE-45FE-8A41-3179E194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6A7A4A9-C808-407B-A8A7-0851BD6D0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FC0682B-CCBD-4563-A2DC-019E82FA2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0131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C6ABE9-4268-4EF3-9E75-A03391081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E4CB7B8-F131-4B65-9844-280E4D739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FB4E2B4-8E48-4BDC-B89F-1369B9EB0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4D378E8-8959-4917-8001-A29F8A63A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006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E69B0B2-4710-4FC8-A037-7097F5F95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E4DA81E-EE25-4DBB-95AA-7F2533273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430B-CD1E-4519-9560-E726E5511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021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6B850F-84FB-4DF6-B9A0-44F9FA877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03336F-B29D-4921-9F1B-3DCEEEED2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9723B2-0DA4-419E-98A9-7E447CE27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FDF02E-C31A-40B6-8952-FC0CC2E67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3FAA5C3-78BA-4BAC-9526-C36DFB126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7C106D-E901-4B71-AB5F-B43713E8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1250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2DAE1F-6403-410D-8198-3A2242264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2855790-C1DC-46C4-992B-D6980D04CC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FC9B88C-5BF3-4C89-8198-5700C94E27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6324BEC-C09E-43F3-88AF-CC720264D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4EF8FB-2EB4-4224-9FFC-C1421AF4E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D5B1090-E37D-4959-AF36-D60E3C532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347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3544F64-385C-41CA-902C-6FB828EF1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991ED89-4503-48C3-B8A9-808580184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1C771E-251D-4CA6-B610-5FA1EEB3EA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A8B58-29E1-4446-BEDF-13028D6A4457}" type="datetimeFigureOut">
              <a:rPr lang="es-CL" smtClean="0"/>
              <a:t>07-02-2020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1AFB29-6272-4013-8523-0E68F7B1A0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AE6DE2-D393-4E08-A7F3-82C0AD394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3A83A-97B8-4143-BFDD-51B6BA06597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5344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F15E145-CED7-4B52-93B2-66435BD511D0}"/>
              </a:ext>
            </a:extLst>
          </p:cNvPr>
          <p:cNvSpPr txBox="1"/>
          <p:nvPr/>
        </p:nvSpPr>
        <p:spPr>
          <a:xfrm>
            <a:off x="3045368" y="2043663"/>
            <a:ext cx="6105194" cy="20310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ESCRITURA PLANIFICADA</a:t>
            </a:r>
          </a:p>
        </p:txBody>
      </p:sp>
    </p:spTree>
    <p:extLst>
      <p:ext uri="{BB962C8B-B14F-4D97-AF65-F5344CB8AC3E}">
        <p14:creationId xmlns:p14="http://schemas.microsoft.com/office/powerpoint/2010/main" val="3503430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10BA4C89-BD00-41F1-B528-696EFEB33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477" y="1958148"/>
            <a:ext cx="9951041" cy="2935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70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Una 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7FB3853D-F05A-46F3-95C5-4CCA1A1C8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217" y="1123527"/>
            <a:ext cx="9643560" cy="46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729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 descr="Captura de pantalla de un celular con texto&#10;&#10;Descripción generada automáticamente">
            <a:extLst>
              <a:ext uri="{FF2B5EF4-FFF2-40B4-BE49-F238E27FC236}">
                <a16:creationId xmlns:a16="http://schemas.microsoft.com/office/drawing/2014/main" id="{C5E158F6-8788-4B55-BAFB-64091E3D9F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89" y="1123527"/>
            <a:ext cx="9537216" cy="46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17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D174B21-97DB-46DE-A1AE-55CE995ADE19}"/>
              </a:ext>
            </a:extLst>
          </p:cNvPr>
          <p:cNvSpPr txBox="1"/>
          <p:nvPr/>
        </p:nvSpPr>
        <p:spPr>
          <a:xfrm>
            <a:off x="891208" y="1012954"/>
            <a:ext cx="547977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dirty="0">
                <a:latin typeface="Arial Narrow" panose="020B0606020202030204" pitchFamily="34" charset="0"/>
              </a:rPr>
              <a:t>¿Estamos de acuerdo o en desacuerdo?</a:t>
            </a:r>
          </a:p>
          <a:p>
            <a:r>
              <a:rPr lang="es-CL" sz="2800" dirty="0">
                <a:latin typeface="Arial Narrow" panose="020B0606020202030204" pitchFamily="34" charset="0"/>
              </a:rPr>
              <a:t> </a:t>
            </a:r>
          </a:p>
          <a:p>
            <a:r>
              <a:rPr lang="es-CL" sz="2800" dirty="0">
                <a:latin typeface="Arial Narrow" panose="020B0606020202030204" pitchFamily="34" charset="0"/>
              </a:rPr>
              <a:t>¿Qué tipo de persona será la que leerá mi respuesta?</a:t>
            </a:r>
          </a:p>
          <a:p>
            <a:r>
              <a:rPr lang="es-CL" sz="2800" dirty="0">
                <a:latin typeface="Arial Narrow" panose="020B0606020202030204" pitchFamily="34" charset="0"/>
              </a:rPr>
              <a:t> </a:t>
            </a:r>
          </a:p>
          <a:p>
            <a:r>
              <a:rPr lang="es-CL" sz="2800" dirty="0">
                <a:latin typeface="Arial Narrow" panose="020B0606020202030204" pitchFamily="34" charset="0"/>
              </a:rPr>
              <a:t>¿Queremos responder en broma, en serio, pesados, simpáticos, enojados?</a:t>
            </a:r>
          </a:p>
          <a:p>
            <a:endParaRPr lang="es-CL" sz="2800" dirty="0">
              <a:latin typeface="Arial Narrow" panose="020B0606020202030204" pitchFamily="34" charset="0"/>
            </a:endParaRPr>
          </a:p>
          <a:p>
            <a:r>
              <a:rPr lang="es-CL" sz="2800" dirty="0">
                <a:latin typeface="Arial Narrow" panose="020B0606020202030204" pitchFamily="34" charset="0"/>
              </a:rPr>
              <a:t>¿Qué ideas queremos destacar? </a:t>
            </a:r>
          </a:p>
          <a:p>
            <a:endParaRPr lang="es-CL" sz="2800" dirty="0">
              <a:latin typeface="Arial Narrow" panose="020B0606020202030204" pitchFamily="34" charset="0"/>
            </a:endParaRPr>
          </a:p>
          <a:p>
            <a:r>
              <a:rPr lang="es-CL" sz="2800" dirty="0">
                <a:latin typeface="Arial Narrow" panose="020B0606020202030204" pitchFamily="34" charset="0"/>
              </a:rPr>
              <a:t>¿con qué empiezo y con qué termino?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A31BD06-164F-4840-B70F-E7E40881C318}"/>
              </a:ext>
            </a:extLst>
          </p:cNvPr>
          <p:cNvSpPr txBox="1"/>
          <p:nvPr/>
        </p:nvSpPr>
        <p:spPr>
          <a:xfrm>
            <a:off x="8689124" y="1020545"/>
            <a:ext cx="2398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latin typeface="Arial Narrow" panose="020B0606020202030204" pitchFamily="34" charset="0"/>
              </a:rPr>
              <a:t>CONTENIDO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D76D7C6-7BED-4077-B442-B38AAB426E39}"/>
              </a:ext>
            </a:extLst>
          </p:cNvPr>
          <p:cNvSpPr/>
          <p:nvPr/>
        </p:nvSpPr>
        <p:spPr>
          <a:xfrm>
            <a:off x="9118760" y="1768108"/>
            <a:ext cx="15445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latin typeface="Arial Narrow" panose="020B0606020202030204" pitchFamily="34" charset="0"/>
              </a:rPr>
              <a:t>LECTOR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5C4BA8B-FF14-41EC-B71E-36993C69AE6D}"/>
              </a:ext>
            </a:extLst>
          </p:cNvPr>
          <p:cNvSpPr/>
          <p:nvPr/>
        </p:nvSpPr>
        <p:spPr>
          <a:xfrm>
            <a:off x="9125461" y="3221802"/>
            <a:ext cx="1531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latin typeface="Arial Narrow" panose="020B0606020202030204" pitchFamily="34" charset="0"/>
              </a:rPr>
              <a:t>ESTILO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20DD382B-C017-49A9-BD75-D689EC43900E}"/>
              </a:ext>
            </a:extLst>
          </p:cNvPr>
          <p:cNvSpPr/>
          <p:nvPr/>
        </p:nvSpPr>
        <p:spPr>
          <a:xfrm>
            <a:off x="9041720" y="4212730"/>
            <a:ext cx="16986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3200" dirty="0">
                <a:latin typeface="Arial Narrow" panose="020B0606020202030204" pitchFamily="34" charset="0"/>
              </a:rPr>
              <a:t>ÉNFASIS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642C403-CF54-4B37-8052-6DBCE473CF13}"/>
              </a:ext>
            </a:extLst>
          </p:cNvPr>
          <p:cNvSpPr/>
          <p:nvPr/>
        </p:nvSpPr>
        <p:spPr>
          <a:xfrm>
            <a:off x="9160423" y="5185959"/>
            <a:ext cx="14560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200" dirty="0">
                <a:latin typeface="Arial Narrow" panose="020B0606020202030204" pitchFamily="34" charset="0"/>
              </a:rPr>
              <a:t>ORDEN</a:t>
            </a:r>
          </a:p>
        </p:txBody>
      </p:sp>
      <p:pic>
        <p:nvPicPr>
          <p:cNvPr id="11" name="Gráfico 10" descr="Lápiz">
            <a:extLst>
              <a:ext uri="{FF2B5EF4-FFF2-40B4-BE49-F238E27FC236}">
                <a16:creationId xmlns:a16="http://schemas.microsoft.com/office/drawing/2014/main" id="{B8049C98-0FD2-432F-9E6E-D69318578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8011" y="5661991"/>
            <a:ext cx="914400" cy="914400"/>
          </a:xfrm>
          <a:prstGeom prst="rect">
            <a:avLst/>
          </a:prstGeom>
        </p:spPr>
      </p:pic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B21EEE7F-DFC6-4638-BBA3-EAEE2DCBC4F9}"/>
              </a:ext>
            </a:extLst>
          </p:cNvPr>
          <p:cNvSpPr/>
          <p:nvPr/>
        </p:nvSpPr>
        <p:spPr>
          <a:xfrm>
            <a:off x="6443373" y="1126938"/>
            <a:ext cx="1868556" cy="29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8B7DCF07-816C-41E1-B0B3-AB427D1562B4}"/>
              </a:ext>
            </a:extLst>
          </p:cNvPr>
          <p:cNvSpPr/>
          <p:nvPr/>
        </p:nvSpPr>
        <p:spPr>
          <a:xfrm>
            <a:off x="6440061" y="2020151"/>
            <a:ext cx="1868556" cy="29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D5C5DB66-D476-48DE-BF4E-F855F53A5BBE}"/>
              </a:ext>
            </a:extLst>
          </p:cNvPr>
          <p:cNvSpPr/>
          <p:nvPr/>
        </p:nvSpPr>
        <p:spPr>
          <a:xfrm>
            <a:off x="6440061" y="3515030"/>
            <a:ext cx="1868556" cy="29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605699C9-240B-4661-B769-1D522DF65EDD}"/>
              </a:ext>
            </a:extLst>
          </p:cNvPr>
          <p:cNvSpPr/>
          <p:nvPr/>
        </p:nvSpPr>
        <p:spPr>
          <a:xfrm>
            <a:off x="6440061" y="4532428"/>
            <a:ext cx="1868556" cy="29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78216146-B177-438A-B2BF-E1C46CA3FDD8}"/>
              </a:ext>
            </a:extLst>
          </p:cNvPr>
          <p:cNvSpPr/>
          <p:nvPr/>
        </p:nvSpPr>
        <p:spPr>
          <a:xfrm>
            <a:off x="6440061" y="5329737"/>
            <a:ext cx="1868556" cy="291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65743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59</Words>
  <Application>Microsoft Office PowerPoint</Application>
  <PresentationFormat>Panorámica</PresentationFormat>
  <Paragraphs>15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Rodríguez Uribe</dc:creator>
  <cp:lastModifiedBy>Alejandra Rodríguez Uribe</cp:lastModifiedBy>
  <cp:revision>2</cp:revision>
  <dcterms:created xsi:type="dcterms:W3CDTF">2020-02-07T14:17:27Z</dcterms:created>
  <dcterms:modified xsi:type="dcterms:W3CDTF">2020-02-07T16:14:36Z</dcterms:modified>
</cp:coreProperties>
</file>