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strictFirstAndLastChars="0" saveSubsetFonts="1">
  <p:sldMasterIdLst>
    <p:sldMasterId id="2147483665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</p:sldIdLst>
  <p:sldSz cy="68580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13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Google Shape;214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5" name="Google Shape;215;p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19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Google Shape;220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1" name="Google Shape;221;p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25" name="Shape 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Google Shape;226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7" name="Google Shape;227;p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32" name="Shape 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Google Shape;233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4" name="Google Shape;234;p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37" name="Shape 2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Google Shape;238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9" name="Google Shape;239;p5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43" name="Shape 2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Google Shape;244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5" name="Google Shape;245;p6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49" name="Shape 2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" name="Google Shape;250;p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1" name="Google Shape;251;p7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55" name="Shape 2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" name="Google Shape;256;p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7" name="Google Shape;257;p8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60" name="Shape 2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" name="Google Shape;261;p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2" name="Google Shape;262;p9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1.pn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1.png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1.png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1.png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1.png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1.png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1.png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1.png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1.png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1.png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1.png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1.png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1.png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1.png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1.pn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Diapositiva de título" type="title">
  <p:cSld name="TITLE">
    <p:spTree>
      <p:nvGrpSpPr>
        <p:cNvPr id="12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HD-ShadowLong.png" id="13" name="Google Shape;13;p2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" y="4242851"/>
            <a:ext cx="6726063" cy="275942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HD-ShadowShort.png" id="14" name="Google Shape;14;p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833787" y="4243845"/>
            <a:ext cx="2307831" cy="276940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Google Shape;15;p2"/>
          <p:cNvSpPr/>
          <p:nvPr/>
        </p:nvSpPr>
        <p:spPr>
          <a:xfrm>
            <a:off x="0" y="2590078"/>
            <a:ext cx="6726064" cy="1660332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" name="Google Shape;16;p2"/>
          <p:cNvSpPr/>
          <p:nvPr/>
        </p:nvSpPr>
        <p:spPr>
          <a:xfrm>
            <a:off x="6833787" y="2590078"/>
            <a:ext cx="2307832" cy="16603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" name="Google Shape;17;p2"/>
          <p:cNvSpPr txBox="1"/>
          <p:nvPr>
            <p:ph type="ctrTitle"/>
          </p:nvPr>
        </p:nvSpPr>
        <p:spPr>
          <a:xfrm>
            <a:off x="510242" y="2733709"/>
            <a:ext cx="6069268" cy="137307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Trebuchet MS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8" name="Google Shape;18;p2"/>
          <p:cNvSpPr txBox="1"/>
          <p:nvPr>
            <p:ph idx="1" type="subTitle"/>
          </p:nvPr>
        </p:nvSpPr>
        <p:spPr>
          <a:xfrm>
            <a:off x="510241" y="4394040"/>
            <a:ext cx="6108101" cy="11176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20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19" name="Google Shape;19;p2"/>
          <p:cNvSpPr txBox="1"/>
          <p:nvPr>
            <p:ph idx="10" type="dt"/>
          </p:nvPr>
        </p:nvSpPr>
        <p:spPr>
          <a:xfrm>
            <a:off x="4555655" y="5936188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" name="Google Shape;20;p2"/>
          <p:cNvSpPr txBox="1"/>
          <p:nvPr>
            <p:ph idx="11" type="ftr"/>
          </p:nvPr>
        </p:nvSpPr>
        <p:spPr>
          <a:xfrm>
            <a:off x="533401" y="5936189"/>
            <a:ext cx="4021666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" name="Google Shape;21;p2"/>
          <p:cNvSpPr txBox="1"/>
          <p:nvPr>
            <p:ph idx="12" type="sldNum"/>
          </p:nvPr>
        </p:nvSpPr>
        <p:spPr>
          <a:xfrm>
            <a:off x="7010399" y="2750337"/>
            <a:ext cx="1370293" cy="135644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l">
              <a:spcBef>
                <a:spcPts val="0"/>
              </a:spcBef>
              <a:buNone/>
              <a:defRPr/>
            </a:lvl1pPr>
            <a:lvl2pPr indent="0" lvl="1" marL="0" algn="l">
              <a:spcBef>
                <a:spcPts val="0"/>
              </a:spcBef>
              <a:buNone/>
              <a:defRPr/>
            </a:lvl2pPr>
            <a:lvl3pPr indent="0" lvl="2" marL="0" algn="l">
              <a:spcBef>
                <a:spcPts val="0"/>
              </a:spcBef>
              <a:buNone/>
              <a:defRPr/>
            </a:lvl3pPr>
            <a:lvl4pPr indent="0" lvl="3" marL="0" algn="l">
              <a:spcBef>
                <a:spcPts val="0"/>
              </a:spcBef>
              <a:buNone/>
              <a:defRPr/>
            </a:lvl4pPr>
            <a:lvl5pPr indent="0" lvl="4" marL="0" algn="l">
              <a:spcBef>
                <a:spcPts val="0"/>
              </a:spcBef>
              <a:buNone/>
              <a:defRPr/>
            </a:lvl5pPr>
            <a:lvl6pPr indent="0" lvl="5" marL="0" algn="l">
              <a:spcBef>
                <a:spcPts val="0"/>
              </a:spcBef>
              <a:buNone/>
              <a:defRPr/>
            </a:lvl6pPr>
            <a:lvl7pPr indent="0" lvl="6" marL="0" algn="l">
              <a:spcBef>
                <a:spcPts val="0"/>
              </a:spcBef>
              <a:buNone/>
              <a:defRPr/>
            </a:lvl7pPr>
            <a:lvl8pPr indent="0" lvl="7" marL="0" algn="l">
              <a:spcBef>
                <a:spcPts val="0"/>
              </a:spcBef>
              <a:buNone/>
              <a:defRPr/>
            </a:lvl8pPr>
            <a:lvl9pPr indent="0" lvl="8" marL="0" algn="l">
              <a:spcBef>
                <a:spcPts val="0"/>
              </a:spcBef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Imagen panorámica con descripción">
  <p:cSld name="Imagen panorámica con descripción"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1" name="Google Shape;111;p11"/>
          <p:cNvGrpSpPr/>
          <p:nvPr/>
        </p:nvGrpSpPr>
        <p:grpSpPr>
          <a:xfrm>
            <a:off x="0" y="4572000"/>
            <a:ext cx="9161969" cy="1677035"/>
            <a:chOff x="0" y="2895600"/>
            <a:chExt cx="9161969" cy="1677035"/>
          </a:xfrm>
        </p:grpSpPr>
        <p:pic>
          <p:nvPicPr>
            <p:cNvPr descr="HD-ShadowLong.png" id="112" name="Google Shape;112;p11"/>
            <p:cNvPicPr preferRelativeResize="0"/>
            <p:nvPr/>
          </p:nvPicPr>
          <p:blipFill rotWithShape="1">
            <a:blip r:embed="rId2">
              <a:alphaModFix/>
            </a:blip>
            <a:srcRect b="0" l="26982" r="-217" t="0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HD-ShadowShort.png" id="113" name="Google Shape;113;p11"/>
            <p:cNvPicPr preferRelativeResize="0"/>
            <p:nvPr/>
          </p:nvPicPr>
          <p:blipFill rotWithShape="1">
            <a:blip r:embed="rId3">
              <a:alphaModFix/>
            </a:blip>
            <a:srcRect b="0" l="0" r="9870" t="0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14" name="Google Shape;114;p11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rgbClr val="26262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5" name="Google Shape;115;p11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16" name="Google Shape;116;p11"/>
          <p:cNvSpPr txBox="1"/>
          <p:nvPr>
            <p:ph type="title"/>
          </p:nvPr>
        </p:nvSpPr>
        <p:spPr>
          <a:xfrm>
            <a:off x="533403" y="4711617"/>
            <a:ext cx="6894770" cy="54448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Trebuchet MS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7" name="Google Shape;117;p11"/>
          <p:cNvSpPr/>
          <p:nvPr>
            <p:ph idx="2" type="pic"/>
          </p:nvPr>
        </p:nvSpPr>
        <p:spPr>
          <a:xfrm>
            <a:off x="531639" y="609598"/>
            <a:ext cx="6896534" cy="3589575"/>
          </a:xfrm>
          <a:prstGeom prst="rect">
            <a:avLst/>
          </a:prstGeom>
          <a:noFill/>
          <a:ln>
            <a:noFill/>
          </a:ln>
          <a:effectLst>
            <a:outerShdw blurRad="76200" rotWithShape="0" algn="tl" dir="5040000" dist="63500">
              <a:srgbClr val="000000">
                <a:alpha val="40784"/>
              </a:srgbClr>
            </a:outerShdw>
          </a:effectLst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Arial"/>
              <a:buNone/>
              <a:defRPr b="0" i="0" sz="32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lvl="1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lvl="2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b="0" i="0" sz="24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lvl="3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lvl="4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lvl="5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lvl="6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lvl="7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lvl="8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  <p:sp>
        <p:nvSpPr>
          <p:cNvPr id="118" name="Google Shape;118;p11"/>
          <p:cNvSpPr txBox="1"/>
          <p:nvPr>
            <p:ph idx="1" type="body"/>
          </p:nvPr>
        </p:nvSpPr>
        <p:spPr>
          <a:xfrm>
            <a:off x="533401" y="5256098"/>
            <a:ext cx="6894772" cy="54781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119" name="Google Shape;119;p11"/>
          <p:cNvSpPr txBox="1"/>
          <p:nvPr>
            <p:ph idx="10" type="dt"/>
          </p:nvPr>
        </p:nvSpPr>
        <p:spPr>
          <a:xfrm>
            <a:off x="5367881" y="5936188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0" name="Google Shape;120;p11"/>
          <p:cNvSpPr txBox="1"/>
          <p:nvPr>
            <p:ph idx="11" type="ftr"/>
          </p:nvPr>
        </p:nvSpPr>
        <p:spPr>
          <a:xfrm>
            <a:off x="533400" y="5936189"/>
            <a:ext cx="4834673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1" name="Google Shape;121;p11"/>
          <p:cNvSpPr txBox="1"/>
          <p:nvPr>
            <p:ph idx="12" type="sldNum"/>
          </p:nvPr>
        </p:nvSpPr>
        <p:spPr>
          <a:xfrm>
            <a:off x="7856438" y="4711310"/>
            <a:ext cx="1149836" cy="109078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l">
              <a:spcBef>
                <a:spcPts val="0"/>
              </a:spcBef>
              <a:buNone/>
              <a:defRPr/>
            </a:lvl1pPr>
            <a:lvl2pPr indent="0" lvl="1" marL="0" algn="l">
              <a:spcBef>
                <a:spcPts val="0"/>
              </a:spcBef>
              <a:buNone/>
              <a:defRPr/>
            </a:lvl2pPr>
            <a:lvl3pPr indent="0" lvl="2" marL="0" algn="l">
              <a:spcBef>
                <a:spcPts val="0"/>
              </a:spcBef>
              <a:buNone/>
              <a:defRPr/>
            </a:lvl3pPr>
            <a:lvl4pPr indent="0" lvl="3" marL="0" algn="l">
              <a:spcBef>
                <a:spcPts val="0"/>
              </a:spcBef>
              <a:buNone/>
              <a:defRPr/>
            </a:lvl4pPr>
            <a:lvl5pPr indent="0" lvl="4" marL="0" algn="l">
              <a:spcBef>
                <a:spcPts val="0"/>
              </a:spcBef>
              <a:buNone/>
              <a:defRPr/>
            </a:lvl5pPr>
            <a:lvl6pPr indent="0" lvl="5" marL="0" algn="l">
              <a:spcBef>
                <a:spcPts val="0"/>
              </a:spcBef>
              <a:buNone/>
              <a:defRPr/>
            </a:lvl6pPr>
            <a:lvl7pPr indent="0" lvl="6" marL="0" algn="l">
              <a:spcBef>
                <a:spcPts val="0"/>
              </a:spcBef>
              <a:buNone/>
              <a:defRPr/>
            </a:lvl7pPr>
            <a:lvl8pPr indent="0" lvl="7" marL="0" algn="l">
              <a:spcBef>
                <a:spcPts val="0"/>
              </a:spcBef>
              <a:buNone/>
              <a:defRPr/>
            </a:lvl8pPr>
            <a:lvl9pPr indent="0" lvl="8" marL="0" algn="l">
              <a:spcBef>
                <a:spcPts val="0"/>
              </a:spcBef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ítulo y descripción">
  <p:cSld name="Título y descripción"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3" name="Google Shape;123;p12"/>
          <p:cNvGrpSpPr/>
          <p:nvPr/>
        </p:nvGrpSpPr>
        <p:grpSpPr>
          <a:xfrm>
            <a:off x="0" y="4572000"/>
            <a:ext cx="9161969" cy="1677035"/>
            <a:chOff x="0" y="2895600"/>
            <a:chExt cx="9161969" cy="1677035"/>
          </a:xfrm>
        </p:grpSpPr>
        <p:pic>
          <p:nvPicPr>
            <p:cNvPr descr="HD-ShadowLong.png" id="124" name="Google Shape;124;p12"/>
            <p:cNvPicPr preferRelativeResize="0"/>
            <p:nvPr/>
          </p:nvPicPr>
          <p:blipFill rotWithShape="1">
            <a:blip r:embed="rId2">
              <a:alphaModFix/>
            </a:blip>
            <a:srcRect b="0" l="26982" r="-217" t="0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HD-ShadowShort.png" id="125" name="Google Shape;125;p12"/>
            <p:cNvPicPr preferRelativeResize="0"/>
            <p:nvPr/>
          </p:nvPicPr>
          <p:blipFill rotWithShape="1">
            <a:blip r:embed="rId3">
              <a:alphaModFix/>
            </a:blip>
            <a:srcRect b="0" l="0" r="9870" t="0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26" name="Google Shape;126;p12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rgbClr val="26262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7" name="Google Shape;127;p12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28" name="Google Shape;128;p12"/>
          <p:cNvSpPr txBox="1"/>
          <p:nvPr>
            <p:ph type="title"/>
          </p:nvPr>
        </p:nvSpPr>
        <p:spPr>
          <a:xfrm>
            <a:off x="524255" y="609597"/>
            <a:ext cx="6896534" cy="35927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Trebuchet MS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9" name="Google Shape;129;p12"/>
          <p:cNvSpPr txBox="1"/>
          <p:nvPr>
            <p:ph idx="1" type="body"/>
          </p:nvPr>
        </p:nvSpPr>
        <p:spPr>
          <a:xfrm>
            <a:off x="531638" y="4710340"/>
            <a:ext cx="6889151" cy="110176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130" name="Google Shape;130;p12"/>
          <p:cNvSpPr txBox="1"/>
          <p:nvPr>
            <p:ph idx="10" type="dt"/>
          </p:nvPr>
        </p:nvSpPr>
        <p:spPr>
          <a:xfrm>
            <a:off x="5367881" y="5936188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1" name="Google Shape;131;p12"/>
          <p:cNvSpPr txBox="1"/>
          <p:nvPr>
            <p:ph idx="11" type="ftr"/>
          </p:nvPr>
        </p:nvSpPr>
        <p:spPr>
          <a:xfrm>
            <a:off x="533400" y="5936189"/>
            <a:ext cx="4834673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2" name="Google Shape;132;p12"/>
          <p:cNvSpPr txBox="1"/>
          <p:nvPr>
            <p:ph idx="12" type="sldNum"/>
          </p:nvPr>
        </p:nvSpPr>
        <p:spPr>
          <a:xfrm>
            <a:off x="7856438" y="4711616"/>
            <a:ext cx="1149836" cy="109078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l">
              <a:spcBef>
                <a:spcPts val="0"/>
              </a:spcBef>
              <a:buNone/>
              <a:defRPr/>
            </a:lvl1pPr>
            <a:lvl2pPr indent="0" lvl="1" marL="0" algn="l">
              <a:spcBef>
                <a:spcPts val="0"/>
              </a:spcBef>
              <a:buNone/>
              <a:defRPr/>
            </a:lvl2pPr>
            <a:lvl3pPr indent="0" lvl="2" marL="0" algn="l">
              <a:spcBef>
                <a:spcPts val="0"/>
              </a:spcBef>
              <a:buNone/>
              <a:defRPr/>
            </a:lvl3pPr>
            <a:lvl4pPr indent="0" lvl="3" marL="0" algn="l">
              <a:spcBef>
                <a:spcPts val="0"/>
              </a:spcBef>
              <a:buNone/>
              <a:defRPr/>
            </a:lvl4pPr>
            <a:lvl5pPr indent="0" lvl="4" marL="0" algn="l">
              <a:spcBef>
                <a:spcPts val="0"/>
              </a:spcBef>
              <a:buNone/>
              <a:defRPr/>
            </a:lvl5pPr>
            <a:lvl6pPr indent="0" lvl="5" marL="0" algn="l">
              <a:spcBef>
                <a:spcPts val="0"/>
              </a:spcBef>
              <a:buNone/>
              <a:defRPr/>
            </a:lvl6pPr>
            <a:lvl7pPr indent="0" lvl="6" marL="0" algn="l">
              <a:spcBef>
                <a:spcPts val="0"/>
              </a:spcBef>
              <a:buNone/>
              <a:defRPr/>
            </a:lvl7pPr>
            <a:lvl8pPr indent="0" lvl="7" marL="0" algn="l">
              <a:spcBef>
                <a:spcPts val="0"/>
              </a:spcBef>
              <a:buNone/>
              <a:defRPr/>
            </a:lvl8pPr>
            <a:lvl9pPr indent="0" lvl="8" marL="0" algn="l">
              <a:spcBef>
                <a:spcPts val="0"/>
              </a:spcBef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ita con descripción">
  <p:cSld name="Cita con descripción"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4" name="Google Shape;134;p13"/>
          <p:cNvGrpSpPr/>
          <p:nvPr/>
        </p:nvGrpSpPr>
        <p:grpSpPr>
          <a:xfrm>
            <a:off x="0" y="4572000"/>
            <a:ext cx="9161969" cy="1677035"/>
            <a:chOff x="0" y="2895600"/>
            <a:chExt cx="9161969" cy="1677035"/>
          </a:xfrm>
        </p:grpSpPr>
        <p:pic>
          <p:nvPicPr>
            <p:cNvPr descr="HD-ShadowLong.png" id="135" name="Google Shape;135;p13"/>
            <p:cNvPicPr preferRelativeResize="0"/>
            <p:nvPr/>
          </p:nvPicPr>
          <p:blipFill rotWithShape="1">
            <a:blip r:embed="rId2">
              <a:alphaModFix/>
            </a:blip>
            <a:srcRect b="0" l="26982" r="-217" t="0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HD-ShadowShort.png" id="136" name="Google Shape;136;p13"/>
            <p:cNvPicPr preferRelativeResize="0"/>
            <p:nvPr/>
          </p:nvPicPr>
          <p:blipFill rotWithShape="1">
            <a:blip r:embed="rId3">
              <a:alphaModFix/>
            </a:blip>
            <a:srcRect b="0" l="0" r="9870" t="0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37" name="Google Shape;137;p13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rgbClr val="26262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8" name="Google Shape;138;p13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39" name="Google Shape;139;p13"/>
          <p:cNvSpPr txBox="1"/>
          <p:nvPr>
            <p:ph type="title"/>
          </p:nvPr>
        </p:nvSpPr>
        <p:spPr>
          <a:xfrm>
            <a:off x="767921" y="616983"/>
            <a:ext cx="6425147" cy="303606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Trebuchet MS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0" name="Google Shape;140;p13"/>
          <p:cNvSpPr txBox="1"/>
          <p:nvPr>
            <p:ph idx="1" type="body"/>
          </p:nvPr>
        </p:nvSpPr>
        <p:spPr>
          <a:xfrm>
            <a:off x="989438" y="3660763"/>
            <a:ext cx="5987731" cy="54896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141" name="Google Shape;141;p13"/>
          <p:cNvSpPr txBox="1"/>
          <p:nvPr>
            <p:ph idx="2" type="body"/>
          </p:nvPr>
        </p:nvSpPr>
        <p:spPr>
          <a:xfrm>
            <a:off x="531638" y="4710340"/>
            <a:ext cx="6903919" cy="110176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142" name="Google Shape;142;p13"/>
          <p:cNvSpPr txBox="1"/>
          <p:nvPr>
            <p:ph idx="10" type="dt"/>
          </p:nvPr>
        </p:nvSpPr>
        <p:spPr>
          <a:xfrm>
            <a:off x="5367881" y="5936188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3" name="Google Shape;143;p13"/>
          <p:cNvSpPr txBox="1"/>
          <p:nvPr>
            <p:ph idx="11" type="ftr"/>
          </p:nvPr>
        </p:nvSpPr>
        <p:spPr>
          <a:xfrm>
            <a:off x="533400" y="5936189"/>
            <a:ext cx="4834673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4" name="Google Shape;144;p13"/>
          <p:cNvSpPr txBox="1"/>
          <p:nvPr>
            <p:ph idx="12" type="sldNum"/>
          </p:nvPr>
        </p:nvSpPr>
        <p:spPr>
          <a:xfrm>
            <a:off x="7856438" y="4709926"/>
            <a:ext cx="1149836" cy="109078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l">
              <a:spcBef>
                <a:spcPts val="0"/>
              </a:spcBef>
              <a:buNone/>
              <a:defRPr/>
            </a:lvl1pPr>
            <a:lvl2pPr indent="0" lvl="1" marL="0" algn="l">
              <a:spcBef>
                <a:spcPts val="0"/>
              </a:spcBef>
              <a:buNone/>
              <a:defRPr/>
            </a:lvl2pPr>
            <a:lvl3pPr indent="0" lvl="2" marL="0" algn="l">
              <a:spcBef>
                <a:spcPts val="0"/>
              </a:spcBef>
              <a:buNone/>
              <a:defRPr/>
            </a:lvl3pPr>
            <a:lvl4pPr indent="0" lvl="3" marL="0" algn="l">
              <a:spcBef>
                <a:spcPts val="0"/>
              </a:spcBef>
              <a:buNone/>
              <a:defRPr/>
            </a:lvl4pPr>
            <a:lvl5pPr indent="0" lvl="4" marL="0" algn="l">
              <a:spcBef>
                <a:spcPts val="0"/>
              </a:spcBef>
              <a:buNone/>
              <a:defRPr/>
            </a:lvl5pPr>
            <a:lvl6pPr indent="0" lvl="5" marL="0" algn="l">
              <a:spcBef>
                <a:spcPts val="0"/>
              </a:spcBef>
              <a:buNone/>
              <a:defRPr/>
            </a:lvl6pPr>
            <a:lvl7pPr indent="0" lvl="6" marL="0" algn="l">
              <a:spcBef>
                <a:spcPts val="0"/>
              </a:spcBef>
              <a:buNone/>
              <a:defRPr/>
            </a:lvl7pPr>
            <a:lvl8pPr indent="0" lvl="7" marL="0" algn="l">
              <a:spcBef>
                <a:spcPts val="0"/>
              </a:spcBef>
              <a:buNone/>
              <a:defRPr/>
            </a:lvl8pPr>
            <a:lvl9pPr indent="0" lvl="8" marL="0" algn="l">
              <a:spcBef>
                <a:spcPts val="0"/>
              </a:spcBef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L"/>
              <a:t>‹#›</a:t>
            </a:fld>
            <a:endParaRPr/>
          </a:p>
        </p:txBody>
      </p:sp>
      <p:sp>
        <p:nvSpPr>
          <p:cNvPr id="145" name="Google Shape;145;p13"/>
          <p:cNvSpPr txBox="1"/>
          <p:nvPr/>
        </p:nvSpPr>
        <p:spPr>
          <a:xfrm>
            <a:off x="270932" y="748116"/>
            <a:ext cx="533400" cy="58477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Font typeface="Trebuchet MS"/>
              <a:buNone/>
            </a:pPr>
            <a:r>
              <a:rPr b="0" i="0" lang="es-CL" sz="72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rPr>
              <a:t>“</a:t>
            </a:r>
            <a:endParaRPr/>
          </a:p>
        </p:txBody>
      </p:sp>
      <p:sp>
        <p:nvSpPr>
          <p:cNvPr id="146" name="Google Shape;146;p13"/>
          <p:cNvSpPr txBox="1"/>
          <p:nvPr/>
        </p:nvSpPr>
        <p:spPr>
          <a:xfrm>
            <a:off x="6967191" y="2998573"/>
            <a:ext cx="457200" cy="58477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Font typeface="Trebuchet MS"/>
              <a:buNone/>
            </a:pPr>
            <a:r>
              <a:rPr b="0" i="0" lang="es-CL" sz="72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rPr>
              <a:t>”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arjeta de nombre">
  <p:cSld name="Tarjeta de nombre"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8" name="Google Shape;148;p14"/>
          <p:cNvGrpSpPr/>
          <p:nvPr/>
        </p:nvGrpSpPr>
        <p:grpSpPr>
          <a:xfrm>
            <a:off x="0" y="4572000"/>
            <a:ext cx="9161969" cy="1677035"/>
            <a:chOff x="0" y="2895600"/>
            <a:chExt cx="9161969" cy="1677035"/>
          </a:xfrm>
        </p:grpSpPr>
        <p:pic>
          <p:nvPicPr>
            <p:cNvPr descr="HD-ShadowLong.png" id="149" name="Google Shape;149;p14"/>
            <p:cNvPicPr preferRelativeResize="0"/>
            <p:nvPr/>
          </p:nvPicPr>
          <p:blipFill rotWithShape="1">
            <a:blip r:embed="rId2">
              <a:alphaModFix/>
            </a:blip>
            <a:srcRect b="0" l="26982" r="-217" t="0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HD-ShadowShort.png" id="150" name="Google Shape;150;p14"/>
            <p:cNvPicPr preferRelativeResize="0"/>
            <p:nvPr/>
          </p:nvPicPr>
          <p:blipFill rotWithShape="1">
            <a:blip r:embed="rId3">
              <a:alphaModFix/>
            </a:blip>
            <a:srcRect b="0" l="0" r="9870" t="0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51" name="Google Shape;151;p14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rgbClr val="26262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2" name="Google Shape;152;p14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53" name="Google Shape;153;p14"/>
          <p:cNvSpPr txBox="1"/>
          <p:nvPr>
            <p:ph type="title"/>
          </p:nvPr>
        </p:nvSpPr>
        <p:spPr>
          <a:xfrm>
            <a:off x="531638" y="4710340"/>
            <a:ext cx="6896534" cy="5898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Trebuchet MS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4" name="Google Shape;154;p14"/>
          <p:cNvSpPr txBox="1"/>
          <p:nvPr>
            <p:ph idx="1" type="body"/>
          </p:nvPr>
        </p:nvSpPr>
        <p:spPr>
          <a:xfrm>
            <a:off x="531639" y="5300150"/>
            <a:ext cx="6896534" cy="51195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155" name="Google Shape;155;p14"/>
          <p:cNvSpPr txBox="1"/>
          <p:nvPr>
            <p:ph idx="10" type="dt"/>
          </p:nvPr>
        </p:nvSpPr>
        <p:spPr>
          <a:xfrm>
            <a:off x="5367881" y="5936188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6" name="Google Shape;156;p14"/>
          <p:cNvSpPr txBox="1"/>
          <p:nvPr>
            <p:ph idx="11" type="ftr"/>
          </p:nvPr>
        </p:nvSpPr>
        <p:spPr>
          <a:xfrm>
            <a:off x="533400" y="5936189"/>
            <a:ext cx="4834673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7" name="Google Shape;157;p14"/>
          <p:cNvSpPr txBox="1"/>
          <p:nvPr>
            <p:ph idx="12" type="sldNum"/>
          </p:nvPr>
        </p:nvSpPr>
        <p:spPr>
          <a:xfrm>
            <a:off x="7856438" y="4709926"/>
            <a:ext cx="1149836" cy="109078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l">
              <a:spcBef>
                <a:spcPts val="0"/>
              </a:spcBef>
              <a:buNone/>
              <a:defRPr/>
            </a:lvl1pPr>
            <a:lvl2pPr indent="0" lvl="1" marL="0" algn="l">
              <a:spcBef>
                <a:spcPts val="0"/>
              </a:spcBef>
              <a:buNone/>
              <a:defRPr/>
            </a:lvl2pPr>
            <a:lvl3pPr indent="0" lvl="2" marL="0" algn="l">
              <a:spcBef>
                <a:spcPts val="0"/>
              </a:spcBef>
              <a:buNone/>
              <a:defRPr/>
            </a:lvl3pPr>
            <a:lvl4pPr indent="0" lvl="3" marL="0" algn="l">
              <a:spcBef>
                <a:spcPts val="0"/>
              </a:spcBef>
              <a:buNone/>
              <a:defRPr/>
            </a:lvl4pPr>
            <a:lvl5pPr indent="0" lvl="4" marL="0" algn="l">
              <a:spcBef>
                <a:spcPts val="0"/>
              </a:spcBef>
              <a:buNone/>
              <a:defRPr/>
            </a:lvl5pPr>
            <a:lvl6pPr indent="0" lvl="5" marL="0" algn="l">
              <a:spcBef>
                <a:spcPts val="0"/>
              </a:spcBef>
              <a:buNone/>
              <a:defRPr/>
            </a:lvl6pPr>
            <a:lvl7pPr indent="0" lvl="6" marL="0" algn="l">
              <a:spcBef>
                <a:spcPts val="0"/>
              </a:spcBef>
              <a:buNone/>
              <a:defRPr/>
            </a:lvl7pPr>
            <a:lvl8pPr indent="0" lvl="7" marL="0" algn="l">
              <a:spcBef>
                <a:spcPts val="0"/>
              </a:spcBef>
              <a:buNone/>
              <a:defRPr/>
            </a:lvl8pPr>
            <a:lvl9pPr indent="0" lvl="8" marL="0" algn="l">
              <a:spcBef>
                <a:spcPts val="0"/>
              </a:spcBef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olumna 3">
  <p:cSld name="Columna 3">
    <p:spTree>
      <p:nvGrpSpPr>
        <p:cNvPr id="158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9" name="Google Shape;159;p15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descr="HD-ShadowLong.png" id="160" name="Google Shape;160;p15"/>
            <p:cNvPicPr preferRelativeResize="0"/>
            <p:nvPr/>
          </p:nvPicPr>
          <p:blipFill rotWithShape="1">
            <a:blip r:embed="rId2">
              <a:alphaModFix/>
            </a:blip>
            <a:srcRect b="0" l="26982" r="-217" t="0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HD-ShadowShort.png" id="161" name="Google Shape;161;p15"/>
            <p:cNvPicPr preferRelativeResize="0"/>
            <p:nvPr/>
          </p:nvPicPr>
          <p:blipFill rotWithShape="1">
            <a:blip r:embed="rId3">
              <a:alphaModFix/>
            </a:blip>
            <a:srcRect b="0" l="0" r="9870" t="0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62" name="Google Shape;162;p15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rgbClr val="26262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3" name="Google Shape;163;p15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64" name="Google Shape;164;p15"/>
          <p:cNvSpPr txBox="1"/>
          <p:nvPr>
            <p:ph type="title"/>
          </p:nvPr>
        </p:nvSpPr>
        <p:spPr>
          <a:xfrm>
            <a:off x="531639" y="753228"/>
            <a:ext cx="6896534" cy="108093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5" name="Google Shape;165;p15"/>
          <p:cNvSpPr txBox="1"/>
          <p:nvPr>
            <p:ph idx="1" type="body"/>
          </p:nvPr>
        </p:nvSpPr>
        <p:spPr>
          <a:xfrm>
            <a:off x="532629" y="2329489"/>
            <a:ext cx="2194560" cy="5762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b="0" sz="2400">
                <a:solidFill>
                  <a:schemeClr val="lt1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166" name="Google Shape;166;p15"/>
          <p:cNvSpPr txBox="1"/>
          <p:nvPr>
            <p:ph idx="2" type="body"/>
          </p:nvPr>
        </p:nvSpPr>
        <p:spPr>
          <a:xfrm>
            <a:off x="539777" y="3015290"/>
            <a:ext cx="2194560" cy="291351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900"/>
              <a:buNone/>
              <a:defRPr sz="9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900"/>
              <a:buNone/>
              <a:defRPr sz="9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900"/>
              <a:buNone/>
              <a:defRPr sz="9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900"/>
              <a:buNone/>
              <a:defRPr sz="9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900"/>
              <a:buNone/>
              <a:defRPr sz="9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167" name="Google Shape;167;p15"/>
          <p:cNvSpPr txBox="1"/>
          <p:nvPr>
            <p:ph idx="3" type="body"/>
          </p:nvPr>
        </p:nvSpPr>
        <p:spPr>
          <a:xfrm>
            <a:off x="2878413" y="2336873"/>
            <a:ext cx="2194560" cy="5762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b="0" sz="2400">
                <a:solidFill>
                  <a:schemeClr val="lt1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168" name="Google Shape;168;p15"/>
          <p:cNvSpPr txBox="1"/>
          <p:nvPr>
            <p:ph idx="4" type="body"/>
          </p:nvPr>
        </p:nvSpPr>
        <p:spPr>
          <a:xfrm>
            <a:off x="2879710" y="3007906"/>
            <a:ext cx="2194560" cy="291351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900"/>
              <a:buNone/>
              <a:defRPr sz="9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900"/>
              <a:buNone/>
              <a:defRPr sz="9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900"/>
              <a:buNone/>
              <a:defRPr sz="9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900"/>
              <a:buNone/>
              <a:defRPr sz="9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900"/>
              <a:buNone/>
              <a:defRPr sz="9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169" name="Google Shape;169;p15"/>
          <p:cNvSpPr txBox="1"/>
          <p:nvPr>
            <p:ph idx="5" type="body"/>
          </p:nvPr>
        </p:nvSpPr>
        <p:spPr>
          <a:xfrm>
            <a:off x="5226136" y="2336873"/>
            <a:ext cx="2194560" cy="5762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b="0" sz="2400">
                <a:solidFill>
                  <a:schemeClr val="lt1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170" name="Google Shape;170;p15"/>
          <p:cNvSpPr txBox="1"/>
          <p:nvPr>
            <p:ph idx="6" type="body"/>
          </p:nvPr>
        </p:nvSpPr>
        <p:spPr>
          <a:xfrm>
            <a:off x="5233520" y="3007905"/>
            <a:ext cx="2194560" cy="291351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900"/>
              <a:buNone/>
              <a:defRPr sz="9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900"/>
              <a:buNone/>
              <a:defRPr sz="9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900"/>
              <a:buNone/>
              <a:defRPr sz="9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900"/>
              <a:buNone/>
              <a:defRPr sz="9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900"/>
              <a:buNone/>
              <a:defRPr sz="9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171" name="Google Shape;171;p15"/>
          <p:cNvSpPr txBox="1"/>
          <p:nvPr>
            <p:ph idx="10" type="dt"/>
          </p:nvPr>
        </p:nvSpPr>
        <p:spPr>
          <a:xfrm>
            <a:off x="5367881" y="5936188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2" name="Google Shape;172;p15"/>
          <p:cNvSpPr txBox="1"/>
          <p:nvPr>
            <p:ph idx="11" type="ftr"/>
          </p:nvPr>
        </p:nvSpPr>
        <p:spPr>
          <a:xfrm>
            <a:off x="533400" y="5936189"/>
            <a:ext cx="4834673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3" name="Google Shape;173;p15"/>
          <p:cNvSpPr txBox="1"/>
          <p:nvPr>
            <p:ph idx="12" type="sldNum"/>
          </p:nvPr>
        </p:nvSpPr>
        <p:spPr>
          <a:xfrm>
            <a:off x="7848600" y="753228"/>
            <a:ext cx="1157674" cy="109078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l">
              <a:spcBef>
                <a:spcPts val="0"/>
              </a:spcBef>
              <a:buNone/>
              <a:defRPr/>
            </a:lvl1pPr>
            <a:lvl2pPr indent="0" lvl="1" marL="0" algn="l">
              <a:spcBef>
                <a:spcPts val="0"/>
              </a:spcBef>
              <a:buNone/>
              <a:defRPr/>
            </a:lvl2pPr>
            <a:lvl3pPr indent="0" lvl="2" marL="0" algn="l">
              <a:spcBef>
                <a:spcPts val="0"/>
              </a:spcBef>
              <a:buNone/>
              <a:defRPr/>
            </a:lvl3pPr>
            <a:lvl4pPr indent="0" lvl="3" marL="0" algn="l">
              <a:spcBef>
                <a:spcPts val="0"/>
              </a:spcBef>
              <a:buNone/>
              <a:defRPr/>
            </a:lvl4pPr>
            <a:lvl5pPr indent="0" lvl="4" marL="0" algn="l">
              <a:spcBef>
                <a:spcPts val="0"/>
              </a:spcBef>
              <a:buNone/>
              <a:defRPr/>
            </a:lvl5pPr>
            <a:lvl6pPr indent="0" lvl="5" marL="0" algn="l">
              <a:spcBef>
                <a:spcPts val="0"/>
              </a:spcBef>
              <a:buNone/>
              <a:defRPr/>
            </a:lvl6pPr>
            <a:lvl7pPr indent="0" lvl="6" marL="0" algn="l">
              <a:spcBef>
                <a:spcPts val="0"/>
              </a:spcBef>
              <a:buNone/>
              <a:defRPr/>
            </a:lvl7pPr>
            <a:lvl8pPr indent="0" lvl="7" marL="0" algn="l">
              <a:spcBef>
                <a:spcPts val="0"/>
              </a:spcBef>
              <a:buNone/>
              <a:defRPr/>
            </a:lvl8pPr>
            <a:lvl9pPr indent="0" lvl="8" marL="0" algn="l">
              <a:spcBef>
                <a:spcPts val="0"/>
              </a:spcBef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olumna de imagen 3">
  <p:cSld name="Columna de imagen 3">
    <p:spTree>
      <p:nvGrpSpPr>
        <p:cNvPr id="174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5" name="Google Shape;175;p16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descr="HD-ShadowLong.png" id="176" name="Google Shape;176;p16"/>
            <p:cNvPicPr preferRelativeResize="0"/>
            <p:nvPr/>
          </p:nvPicPr>
          <p:blipFill rotWithShape="1">
            <a:blip r:embed="rId2">
              <a:alphaModFix/>
            </a:blip>
            <a:srcRect b="0" l="26982" r="-217" t="0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HD-ShadowShort.png" id="177" name="Google Shape;177;p16"/>
            <p:cNvPicPr preferRelativeResize="0"/>
            <p:nvPr/>
          </p:nvPicPr>
          <p:blipFill rotWithShape="1">
            <a:blip r:embed="rId3">
              <a:alphaModFix/>
            </a:blip>
            <a:srcRect b="0" l="0" r="9870" t="0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78" name="Google Shape;178;p16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rgbClr val="26262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9" name="Google Shape;179;p16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80" name="Google Shape;180;p16"/>
          <p:cNvSpPr txBox="1"/>
          <p:nvPr>
            <p:ph type="title"/>
          </p:nvPr>
        </p:nvSpPr>
        <p:spPr>
          <a:xfrm>
            <a:off x="531639" y="753228"/>
            <a:ext cx="6896534" cy="108093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81" name="Google Shape;181;p16"/>
          <p:cNvSpPr txBox="1"/>
          <p:nvPr>
            <p:ph idx="1" type="body"/>
          </p:nvPr>
        </p:nvSpPr>
        <p:spPr>
          <a:xfrm>
            <a:off x="532391" y="4297503"/>
            <a:ext cx="2192257" cy="5762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b="0" sz="2400">
                <a:solidFill>
                  <a:schemeClr val="lt1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182" name="Google Shape;182;p16"/>
          <p:cNvSpPr/>
          <p:nvPr>
            <p:ph idx="2" type="pic"/>
          </p:nvPr>
        </p:nvSpPr>
        <p:spPr>
          <a:xfrm>
            <a:off x="532391" y="2336873"/>
            <a:ext cx="2192257" cy="1524000"/>
          </a:xfrm>
          <a:prstGeom prst="roundRect">
            <a:avLst>
              <a:gd fmla="val 0" name="adj"/>
            </a:avLst>
          </a:prstGeom>
          <a:noFill/>
          <a:ln>
            <a:noFill/>
          </a:ln>
          <a:effectLst>
            <a:outerShdw blurRad="50800" rotWithShape="0" algn="tl" dir="5400000" dist="50800">
              <a:srgbClr val="000000">
                <a:alpha val="42745"/>
              </a:srgbClr>
            </a:outerShdw>
          </a:effectLst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lvl="1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lvl="2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lvl="3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lvl="4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lvl="5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lvl="6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lvl="7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lvl="8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  <p:sp>
        <p:nvSpPr>
          <p:cNvPr id="183" name="Google Shape;183;p16"/>
          <p:cNvSpPr txBox="1"/>
          <p:nvPr>
            <p:ph idx="3" type="body"/>
          </p:nvPr>
        </p:nvSpPr>
        <p:spPr>
          <a:xfrm>
            <a:off x="532391" y="4873765"/>
            <a:ext cx="2192257" cy="106242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900"/>
              <a:buNone/>
              <a:defRPr sz="9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900"/>
              <a:buNone/>
              <a:defRPr sz="9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900"/>
              <a:buNone/>
              <a:defRPr sz="9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900"/>
              <a:buNone/>
              <a:defRPr sz="9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900"/>
              <a:buNone/>
              <a:defRPr sz="9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184" name="Google Shape;184;p16"/>
          <p:cNvSpPr txBox="1"/>
          <p:nvPr>
            <p:ph idx="4" type="body"/>
          </p:nvPr>
        </p:nvSpPr>
        <p:spPr>
          <a:xfrm>
            <a:off x="2870497" y="4297503"/>
            <a:ext cx="2215070" cy="5762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b="0" sz="2400">
                <a:solidFill>
                  <a:schemeClr val="lt1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185" name="Google Shape;185;p16"/>
          <p:cNvSpPr/>
          <p:nvPr>
            <p:ph idx="5" type="pic"/>
          </p:nvPr>
        </p:nvSpPr>
        <p:spPr>
          <a:xfrm>
            <a:off x="2870497" y="2336873"/>
            <a:ext cx="2215070" cy="1524000"/>
          </a:xfrm>
          <a:prstGeom prst="roundRect">
            <a:avLst>
              <a:gd fmla="val 0" name="adj"/>
            </a:avLst>
          </a:prstGeom>
          <a:noFill/>
          <a:ln>
            <a:noFill/>
          </a:ln>
          <a:effectLst>
            <a:outerShdw blurRad="50800" rotWithShape="0" algn="tl" dir="5400000" dist="50800">
              <a:srgbClr val="000000">
                <a:alpha val="42745"/>
              </a:srgbClr>
            </a:outerShdw>
          </a:effectLst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lvl="1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lvl="2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lvl="3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lvl="4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lvl="5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lvl="6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lvl="7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lvl="8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  <p:sp>
        <p:nvSpPr>
          <p:cNvPr id="186" name="Google Shape;186;p16"/>
          <p:cNvSpPr txBox="1"/>
          <p:nvPr>
            <p:ph idx="6" type="body"/>
          </p:nvPr>
        </p:nvSpPr>
        <p:spPr>
          <a:xfrm>
            <a:off x="2869483" y="4873764"/>
            <a:ext cx="2218004" cy="106242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900"/>
              <a:buNone/>
              <a:defRPr sz="9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900"/>
              <a:buNone/>
              <a:defRPr sz="9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900"/>
              <a:buNone/>
              <a:defRPr sz="9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900"/>
              <a:buNone/>
              <a:defRPr sz="9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900"/>
              <a:buNone/>
              <a:defRPr sz="9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187" name="Google Shape;187;p16"/>
          <p:cNvSpPr txBox="1"/>
          <p:nvPr>
            <p:ph idx="7" type="body"/>
          </p:nvPr>
        </p:nvSpPr>
        <p:spPr>
          <a:xfrm>
            <a:off x="5231028" y="4297503"/>
            <a:ext cx="2194333" cy="5762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b="0" sz="2400">
                <a:solidFill>
                  <a:schemeClr val="lt1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188" name="Google Shape;188;p16"/>
          <p:cNvSpPr/>
          <p:nvPr>
            <p:ph idx="8" type="pic"/>
          </p:nvPr>
        </p:nvSpPr>
        <p:spPr>
          <a:xfrm>
            <a:off x="5231027" y="2336873"/>
            <a:ext cx="2194333" cy="1524000"/>
          </a:xfrm>
          <a:prstGeom prst="roundRect">
            <a:avLst>
              <a:gd fmla="val 0" name="adj"/>
            </a:avLst>
          </a:prstGeom>
          <a:noFill/>
          <a:ln>
            <a:noFill/>
          </a:ln>
          <a:effectLst>
            <a:outerShdw blurRad="50800" rotWithShape="0" algn="tl" dir="5400000" dist="50800">
              <a:srgbClr val="000000">
                <a:alpha val="42745"/>
              </a:srgbClr>
            </a:outerShdw>
          </a:effectLst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lvl="1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lvl="2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lvl="3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lvl="4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lvl="5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lvl="6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lvl="7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lvl="8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  <p:sp>
        <p:nvSpPr>
          <p:cNvPr id="189" name="Google Shape;189;p16"/>
          <p:cNvSpPr txBox="1"/>
          <p:nvPr>
            <p:ph idx="9" type="body"/>
          </p:nvPr>
        </p:nvSpPr>
        <p:spPr>
          <a:xfrm>
            <a:off x="5230934" y="4873762"/>
            <a:ext cx="2197239" cy="106242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900"/>
              <a:buNone/>
              <a:defRPr sz="9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900"/>
              <a:buNone/>
              <a:defRPr sz="9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900"/>
              <a:buNone/>
              <a:defRPr sz="9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900"/>
              <a:buNone/>
              <a:defRPr sz="9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900"/>
              <a:buNone/>
              <a:defRPr sz="9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190" name="Google Shape;190;p16"/>
          <p:cNvSpPr txBox="1"/>
          <p:nvPr>
            <p:ph idx="10" type="dt"/>
          </p:nvPr>
        </p:nvSpPr>
        <p:spPr>
          <a:xfrm>
            <a:off x="5367881" y="5936188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1" name="Google Shape;191;p16"/>
          <p:cNvSpPr txBox="1"/>
          <p:nvPr>
            <p:ph idx="11" type="ftr"/>
          </p:nvPr>
        </p:nvSpPr>
        <p:spPr>
          <a:xfrm>
            <a:off x="533400" y="5936189"/>
            <a:ext cx="4834673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2" name="Google Shape;192;p16"/>
          <p:cNvSpPr txBox="1"/>
          <p:nvPr>
            <p:ph idx="12" type="sldNum"/>
          </p:nvPr>
        </p:nvSpPr>
        <p:spPr>
          <a:xfrm>
            <a:off x="7848600" y="753228"/>
            <a:ext cx="1157674" cy="109078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l">
              <a:spcBef>
                <a:spcPts val="0"/>
              </a:spcBef>
              <a:buNone/>
              <a:defRPr/>
            </a:lvl1pPr>
            <a:lvl2pPr indent="0" lvl="1" marL="0" algn="l">
              <a:spcBef>
                <a:spcPts val="0"/>
              </a:spcBef>
              <a:buNone/>
              <a:defRPr/>
            </a:lvl2pPr>
            <a:lvl3pPr indent="0" lvl="2" marL="0" algn="l">
              <a:spcBef>
                <a:spcPts val="0"/>
              </a:spcBef>
              <a:buNone/>
              <a:defRPr/>
            </a:lvl3pPr>
            <a:lvl4pPr indent="0" lvl="3" marL="0" algn="l">
              <a:spcBef>
                <a:spcPts val="0"/>
              </a:spcBef>
              <a:buNone/>
              <a:defRPr/>
            </a:lvl4pPr>
            <a:lvl5pPr indent="0" lvl="4" marL="0" algn="l">
              <a:spcBef>
                <a:spcPts val="0"/>
              </a:spcBef>
              <a:buNone/>
              <a:defRPr/>
            </a:lvl5pPr>
            <a:lvl6pPr indent="0" lvl="5" marL="0" algn="l">
              <a:spcBef>
                <a:spcPts val="0"/>
              </a:spcBef>
              <a:buNone/>
              <a:defRPr/>
            </a:lvl6pPr>
            <a:lvl7pPr indent="0" lvl="6" marL="0" algn="l">
              <a:spcBef>
                <a:spcPts val="0"/>
              </a:spcBef>
              <a:buNone/>
              <a:defRPr/>
            </a:lvl7pPr>
            <a:lvl8pPr indent="0" lvl="7" marL="0" algn="l">
              <a:spcBef>
                <a:spcPts val="0"/>
              </a:spcBef>
              <a:buNone/>
              <a:defRPr/>
            </a:lvl8pPr>
            <a:lvl9pPr indent="0" lvl="8" marL="0" algn="l">
              <a:spcBef>
                <a:spcPts val="0"/>
              </a:spcBef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ítulo y texto vertical" type="vertTx">
  <p:cSld name="VERTICAL_TEXT">
    <p:spTree>
      <p:nvGrpSpPr>
        <p:cNvPr id="193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4" name="Google Shape;194;p17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descr="HD-ShadowLong.png" id="195" name="Google Shape;195;p17"/>
            <p:cNvPicPr preferRelativeResize="0"/>
            <p:nvPr/>
          </p:nvPicPr>
          <p:blipFill rotWithShape="1">
            <a:blip r:embed="rId2">
              <a:alphaModFix/>
            </a:blip>
            <a:srcRect b="0" l="26982" r="-217" t="0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HD-ShadowShort.png" id="196" name="Google Shape;196;p17"/>
            <p:cNvPicPr preferRelativeResize="0"/>
            <p:nvPr/>
          </p:nvPicPr>
          <p:blipFill rotWithShape="1">
            <a:blip r:embed="rId3">
              <a:alphaModFix/>
            </a:blip>
            <a:srcRect b="0" l="0" r="9870" t="0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97" name="Google Shape;197;p17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rgbClr val="26262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8" name="Google Shape;198;p17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99" name="Google Shape;199;p17"/>
          <p:cNvSpPr txBox="1"/>
          <p:nvPr>
            <p:ph type="title"/>
          </p:nvPr>
        </p:nvSpPr>
        <p:spPr>
          <a:xfrm>
            <a:off x="531639" y="753228"/>
            <a:ext cx="6896534" cy="108093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Trebuchet MS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0" name="Google Shape;200;p17"/>
          <p:cNvSpPr txBox="1"/>
          <p:nvPr>
            <p:ph idx="1" type="body"/>
          </p:nvPr>
        </p:nvSpPr>
        <p:spPr>
          <a:xfrm rot="5400000">
            <a:off x="2177436" y="692836"/>
            <a:ext cx="3599316" cy="688738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01" name="Google Shape;201;p17"/>
          <p:cNvSpPr txBox="1"/>
          <p:nvPr>
            <p:ph idx="10" type="dt"/>
          </p:nvPr>
        </p:nvSpPr>
        <p:spPr>
          <a:xfrm>
            <a:off x="5367881" y="5936188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2" name="Google Shape;202;p17"/>
          <p:cNvSpPr txBox="1"/>
          <p:nvPr>
            <p:ph idx="11" type="ftr"/>
          </p:nvPr>
        </p:nvSpPr>
        <p:spPr>
          <a:xfrm>
            <a:off x="533400" y="5936189"/>
            <a:ext cx="4834673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3" name="Google Shape;203;p17"/>
          <p:cNvSpPr txBox="1"/>
          <p:nvPr>
            <p:ph idx="12" type="sldNum"/>
          </p:nvPr>
        </p:nvSpPr>
        <p:spPr>
          <a:xfrm>
            <a:off x="7848600" y="753228"/>
            <a:ext cx="1157674" cy="109078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l">
              <a:spcBef>
                <a:spcPts val="0"/>
              </a:spcBef>
              <a:buNone/>
              <a:defRPr/>
            </a:lvl1pPr>
            <a:lvl2pPr indent="0" lvl="1" marL="0" algn="l">
              <a:spcBef>
                <a:spcPts val="0"/>
              </a:spcBef>
              <a:buNone/>
              <a:defRPr/>
            </a:lvl2pPr>
            <a:lvl3pPr indent="0" lvl="2" marL="0" algn="l">
              <a:spcBef>
                <a:spcPts val="0"/>
              </a:spcBef>
              <a:buNone/>
              <a:defRPr/>
            </a:lvl3pPr>
            <a:lvl4pPr indent="0" lvl="3" marL="0" algn="l">
              <a:spcBef>
                <a:spcPts val="0"/>
              </a:spcBef>
              <a:buNone/>
              <a:defRPr/>
            </a:lvl4pPr>
            <a:lvl5pPr indent="0" lvl="4" marL="0" algn="l">
              <a:spcBef>
                <a:spcPts val="0"/>
              </a:spcBef>
              <a:buNone/>
              <a:defRPr/>
            </a:lvl5pPr>
            <a:lvl6pPr indent="0" lvl="5" marL="0" algn="l">
              <a:spcBef>
                <a:spcPts val="0"/>
              </a:spcBef>
              <a:buNone/>
              <a:defRPr/>
            </a:lvl6pPr>
            <a:lvl7pPr indent="0" lvl="6" marL="0" algn="l">
              <a:spcBef>
                <a:spcPts val="0"/>
              </a:spcBef>
              <a:buNone/>
              <a:defRPr/>
            </a:lvl7pPr>
            <a:lvl8pPr indent="0" lvl="7" marL="0" algn="l">
              <a:spcBef>
                <a:spcPts val="0"/>
              </a:spcBef>
              <a:buNone/>
              <a:defRPr/>
            </a:lvl8pPr>
            <a:lvl9pPr indent="0" lvl="8" marL="0" algn="l">
              <a:spcBef>
                <a:spcPts val="0"/>
              </a:spcBef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ítulo vertical y texto" type="vertTitleAndTx">
  <p:cSld name="VERTICAL_TITLE_AND_VERTICAL_TEXT">
    <p:spTree>
      <p:nvGrpSpPr>
        <p:cNvPr id="204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" name="Google Shape;205;p18"/>
          <p:cNvGrpSpPr/>
          <p:nvPr/>
        </p:nvGrpSpPr>
        <p:grpSpPr>
          <a:xfrm rot="5400000">
            <a:off x="4575305" y="2747178"/>
            <a:ext cx="6862555" cy="1368199"/>
            <a:chOff x="2281445" y="609600"/>
            <a:chExt cx="6862555" cy="1368199"/>
          </a:xfrm>
        </p:grpSpPr>
        <p:sp>
          <p:nvSpPr>
            <p:cNvPr id="206" name="Google Shape;206;p18"/>
            <p:cNvSpPr/>
            <p:nvPr/>
          </p:nvSpPr>
          <p:spPr>
            <a:xfrm>
              <a:off x="2281445" y="609601"/>
              <a:ext cx="5285695" cy="1368198"/>
            </a:xfrm>
            <a:prstGeom prst="rect">
              <a:avLst/>
            </a:prstGeom>
            <a:solidFill>
              <a:srgbClr val="26262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7" name="Google Shape;207;p18"/>
            <p:cNvSpPr/>
            <p:nvPr/>
          </p:nvSpPr>
          <p:spPr>
            <a:xfrm>
              <a:off x="7710769" y="609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208" name="Google Shape;208;p18"/>
          <p:cNvSpPr txBox="1"/>
          <p:nvPr>
            <p:ph type="title"/>
          </p:nvPr>
        </p:nvSpPr>
        <p:spPr>
          <a:xfrm rot="5400000">
            <a:off x="5768631" y="2305764"/>
            <a:ext cx="4461936" cy="106960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9" name="Google Shape;209;p18"/>
          <p:cNvSpPr txBox="1"/>
          <p:nvPr>
            <p:ph idx="1" type="body"/>
          </p:nvPr>
        </p:nvSpPr>
        <p:spPr>
          <a:xfrm rot="5400000">
            <a:off x="1135126" y="-15287"/>
            <a:ext cx="5326589" cy="657635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10" name="Google Shape;210;p18"/>
          <p:cNvSpPr txBox="1"/>
          <p:nvPr>
            <p:ph idx="10" type="dt"/>
          </p:nvPr>
        </p:nvSpPr>
        <p:spPr>
          <a:xfrm>
            <a:off x="5029144" y="5936188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1" name="Google Shape;211;p18"/>
          <p:cNvSpPr txBox="1"/>
          <p:nvPr>
            <p:ph idx="11" type="ftr"/>
          </p:nvPr>
        </p:nvSpPr>
        <p:spPr>
          <a:xfrm>
            <a:off x="510241" y="5936189"/>
            <a:ext cx="45189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2" name="Google Shape;212;p18"/>
          <p:cNvSpPr txBox="1"/>
          <p:nvPr>
            <p:ph idx="12" type="sldNum"/>
          </p:nvPr>
        </p:nvSpPr>
        <p:spPr>
          <a:xfrm>
            <a:off x="7431152" y="5432500"/>
            <a:ext cx="1149636" cy="1273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algn="ctr">
              <a:spcBef>
                <a:spcPts val="0"/>
              </a:spcBef>
              <a:buNone/>
              <a:defRPr b="0" i="0" sz="36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indent="0" lvl="1" marL="0" algn="ctr">
              <a:spcBef>
                <a:spcPts val="0"/>
              </a:spcBef>
              <a:buNone/>
              <a:defRPr b="0" i="0" sz="36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indent="0" lvl="2" marL="0" algn="ctr">
              <a:spcBef>
                <a:spcPts val="0"/>
              </a:spcBef>
              <a:buNone/>
              <a:defRPr b="0" i="0" sz="36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indent="0" lvl="3" marL="0" algn="ctr">
              <a:spcBef>
                <a:spcPts val="0"/>
              </a:spcBef>
              <a:buNone/>
              <a:defRPr b="0" i="0" sz="36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indent="0" lvl="4" marL="0" algn="ctr">
              <a:spcBef>
                <a:spcPts val="0"/>
              </a:spcBef>
              <a:buNone/>
              <a:defRPr b="0" i="0" sz="36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indent="0" lvl="5" marL="0" algn="ctr">
              <a:spcBef>
                <a:spcPts val="0"/>
              </a:spcBef>
              <a:buNone/>
              <a:defRPr b="0" i="0" sz="36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indent="0" lvl="6" marL="0" algn="ctr">
              <a:spcBef>
                <a:spcPts val="0"/>
              </a:spcBef>
              <a:buNone/>
              <a:defRPr b="0" i="0" sz="36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indent="0" lvl="7" marL="0" algn="ctr">
              <a:spcBef>
                <a:spcPts val="0"/>
              </a:spcBef>
              <a:buNone/>
              <a:defRPr b="0" i="0" sz="36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indent="0" lvl="8" marL="0" algn="ctr">
              <a:spcBef>
                <a:spcPts val="0"/>
              </a:spcBef>
              <a:buNone/>
              <a:defRPr b="0" i="0" sz="36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En blanco" type="blank">
  <p:cSld name="BLANK">
    <p:spTree>
      <p:nvGrpSpPr>
        <p:cNvPr id="22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HD-ShadowShort.png" id="23" name="Google Shape;23;p3"/>
          <p:cNvPicPr preferRelativeResize="0"/>
          <p:nvPr/>
        </p:nvPicPr>
        <p:blipFill rotWithShape="1">
          <a:blip r:embed="rId2">
            <a:alphaModFix/>
          </a:blip>
          <a:srcRect b="0" l="0" r="9870" t="0"/>
          <a:stretch/>
        </p:blipFill>
        <p:spPr>
          <a:xfrm>
            <a:off x="7717217" y="1973262"/>
            <a:ext cx="1444752" cy="144270"/>
          </a:xfrm>
          <a:prstGeom prst="rect">
            <a:avLst/>
          </a:prstGeom>
          <a:noFill/>
          <a:ln>
            <a:noFill/>
          </a:ln>
        </p:spPr>
      </p:pic>
      <p:sp>
        <p:nvSpPr>
          <p:cNvPr id="24" name="Google Shape;24;p3"/>
          <p:cNvSpPr/>
          <p:nvPr/>
        </p:nvSpPr>
        <p:spPr>
          <a:xfrm>
            <a:off x="7710769" y="609600"/>
            <a:ext cx="1433231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" name="Google Shape;25;p3"/>
          <p:cNvSpPr txBox="1"/>
          <p:nvPr>
            <p:ph idx="10" type="dt"/>
          </p:nvPr>
        </p:nvSpPr>
        <p:spPr>
          <a:xfrm>
            <a:off x="5367881" y="5936188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6" name="Google Shape;26;p3"/>
          <p:cNvSpPr txBox="1"/>
          <p:nvPr>
            <p:ph idx="11" type="ftr"/>
          </p:nvPr>
        </p:nvSpPr>
        <p:spPr>
          <a:xfrm>
            <a:off x="533400" y="5936189"/>
            <a:ext cx="4834673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" name="Google Shape;27;p3"/>
          <p:cNvSpPr txBox="1"/>
          <p:nvPr>
            <p:ph idx="12" type="sldNum"/>
          </p:nvPr>
        </p:nvSpPr>
        <p:spPr>
          <a:xfrm>
            <a:off x="7848600" y="753228"/>
            <a:ext cx="1157674" cy="109078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l">
              <a:spcBef>
                <a:spcPts val="0"/>
              </a:spcBef>
              <a:buNone/>
              <a:defRPr/>
            </a:lvl1pPr>
            <a:lvl2pPr indent="0" lvl="1" marL="0" algn="l">
              <a:spcBef>
                <a:spcPts val="0"/>
              </a:spcBef>
              <a:buNone/>
              <a:defRPr/>
            </a:lvl2pPr>
            <a:lvl3pPr indent="0" lvl="2" marL="0" algn="l">
              <a:spcBef>
                <a:spcPts val="0"/>
              </a:spcBef>
              <a:buNone/>
              <a:defRPr/>
            </a:lvl3pPr>
            <a:lvl4pPr indent="0" lvl="3" marL="0" algn="l">
              <a:spcBef>
                <a:spcPts val="0"/>
              </a:spcBef>
              <a:buNone/>
              <a:defRPr/>
            </a:lvl4pPr>
            <a:lvl5pPr indent="0" lvl="4" marL="0" algn="l">
              <a:spcBef>
                <a:spcPts val="0"/>
              </a:spcBef>
              <a:buNone/>
              <a:defRPr/>
            </a:lvl5pPr>
            <a:lvl6pPr indent="0" lvl="5" marL="0" algn="l">
              <a:spcBef>
                <a:spcPts val="0"/>
              </a:spcBef>
              <a:buNone/>
              <a:defRPr/>
            </a:lvl6pPr>
            <a:lvl7pPr indent="0" lvl="6" marL="0" algn="l">
              <a:spcBef>
                <a:spcPts val="0"/>
              </a:spcBef>
              <a:buNone/>
              <a:defRPr/>
            </a:lvl7pPr>
            <a:lvl8pPr indent="0" lvl="7" marL="0" algn="l">
              <a:spcBef>
                <a:spcPts val="0"/>
              </a:spcBef>
              <a:buNone/>
              <a:defRPr/>
            </a:lvl8pPr>
            <a:lvl9pPr indent="0" lvl="8" marL="0" algn="l">
              <a:spcBef>
                <a:spcPts val="0"/>
              </a:spcBef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ítulo y objetos" type="obj">
  <p:cSld name="OBJEC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oogle Shape;29;p4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descr="HD-ShadowLong.png" id="30" name="Google Shape;30;p4"/>
            <p:cNvPicPr preferRelativeResize="0"/>
            <p:nvPr/>
          </p:nvPicPr>
          <p:blipFill rotWithShape="1">
            <a:blip r:embed="rId2">
              <a:alphaModFix/>
            </a:blip>
            <a:srcRect b="0" l="26982" r="-217" t="0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HD-ShadowShort.png" id="31" name="Google Shape;31;p4"/>
            <p:cNvPicPr preferRelativeResize="0"/>
            <p:nvPr/>
          </p:nvPicPr>
          <p:blipFill rotWithShape="1">
            <a:blip r:embed="rId3">
              <a:alphaModFix/>
            </a:blip>
            <a:srcRect b="0" l="0" r="9870" t="0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32" name="Google Shape;32;p4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rgbClr val="26262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" name="Google Shape;33;p4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34" name="Google Shape;34;p4"/>
          <p:cNvSpPr txBox="1"/>
          <p:nvPr>
            <p:ph type="title"/>
          </p:nvPr>
        </p:nvSpPr>
        <p:spPr>
          <a:xfrm>
            <a:off x="531639" y="753228"/>
            <a:ext cx="6896534" cy="108093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4"/>
          <p:cNvSpPr txBox="1"/>
          <p:nvPr>
            <p:ph idx="1" type="body"/>
          </p:nvPr>
        </p:nvSpPr>
        <p:spPr>
          <a:xfrm>
            <a:off x="533400" y="2336873"/>
            <a:ext cx="6887389" cy="359931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6" name="Google Shape;36;p4"/>
          <p:cNvSpPr txBox="1"/>
          <p:nvPr>
            <p:ph idx="10" type="dt"/>
          </p:nvPr>
        </p:nvSpPr>
        <p:spPr>
          <a:xfrm>
            <a:off x="5367881" y="5936188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7" name="Google Shape;37;p4"/>
          <p:cNvSpPr txBox="1"/>
          <p:nvPr>
            <p:ph idx="11" type="ftr"/>
          </p:nvPr>
        </p:nvSpPr>
        <p:spPr>
          <a:xfrm>
            <a:off x="533400" y="5936189"/>
            <a:ext cx="4834673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4"/>
          <p:cNvSpPr txBox="1"/>
          <p:nvPr>
            <p:ph idx="12" type="sldNum"/>
          </p:nvPr>
        </p:nvSpPr>
        <p:spPr>
          <a:xfrm>
            <a:off x="7848600" y="753228"/>
            <a:ext cx="1157674" cy="109078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l">
              <a:spcBef>
                <a:spcPts val="0"/>
              </a:spcBef>
              <a:buNone/>
              <a:defRPr/>
            </a:lvl1pPr>
            <a:lvl2pPr indent="0" lvl="1" marL="0" algn="l">
              <a:spcBef>
                <a:spcPts val="0"/>
              </a:spcBef>
              <a:buNone/>
              <a:defRPr/>
            </a:lvl2pPr>
            <a:lvl3pPr indent="0" lvl="2" marL="0" algn="l">
              <a:spcBef>
                <a:spcPts val="0"/>
              </a:spcBef>
              <a:buNone/>
              <a:defRPr/>
            </a:lvl3pPr>
            <a:lvl4pPr indent="0" lvl="3" marL="0" algn="l">
              <a:spcBef>
                <a:spcPts val="0"/>
              </a:spcBef>
              <a:buNone/>
              <a:defRPr/>
            </a:lvl4pPr>
            <a:lvl5pPr indent="0" lvl="4" marL="0" algn="l">
              <a:spcBef>
                <a:spcPts val="0"/>
              </a:spcBef>
              <a:buNone/>
              <a:defRPr/>
            </a:lvl5pPr>
            <a:lvl6pPr indent="0" lvl="5" marL="0" algn="l">
              <a:spcBef>
                <a:spcPts val="0"/>
              </a:spcBef>
              <a:buNone/>
              <a:defRPr/>
            </a:lvl6pPr>
            <a:lvl7pPr indent="0" lvl="6" marL="0" algn="l">
              <a:spcBef>
                <a:spcPts val="0"/>
              </a:spcBef>
              <a:buNone/>
              <a:defRPr/>
            </a:lvl7pPr>
            <a:lvl8pPr indent="0" lvl="7" marL="0" algn="l">
              <a:spcBef>
                <a:spcPts val="0"/>
              </a:spcBef>
              <a:buNone/>
              <a:defRPr/>
            </a:lvl8pPr>
            <a:lvl9pPr indent="0" lvl="8" marL="0" algn="l">
              <a:spcBef>
                <a:spcPts val="0"/>
              </a:spcBef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Encabezado de sección" type="secHead">
  <p:cSld name="SECTION_HEADER">
    <p:spTree>
      <p:nvGrpSpPr>
        <p:cNvPr id="39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" name="Google Shape;40;p5"/>
          <p:cNvGrpSpPr/>
          <p:nvPr/>
        </p:nvGrpSpPr>
        <p:grpSpPr>
          <a:xfrm>
            <a:off x="0" y="2728432"/>
            <a:ext cx="9161969" cy="1677035"/>
            <a:chOff x="0" y="2895600"/>
            <a:chExt cx="9161969" cy="1677035"/>
          </a:xfrm>
        </p:grpSpPr>
        <p:pic>
          <p:nvPicPr>
            <p:cNvPr descr="HD-ShadowLong.png" id="41" name="Google Shape;41;p5"/>
            <p:cNvPicPr preferRelativeResize="0"/>
            <p:nvPr/>
          </p:nvPicPr>
          <p:blipFill rotWithShape="1">
            <a:blip r:embed="rId2">
              <a:alphaModFix/>
            </a:blip>
            <a:srcRect b="0" l="26982" r="-217" t="0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HD-ShadowShort.png" id="42" name="Google Shape;42;p5"/>
            <p:cNvPicPr preferRelativeResize="0"/>
            <p:nvPr/>
          </p:nvPicPr>
          <p:blipFill rotWithShape="1">
            <a:blip r:embed="rId3">
              <a:alphaModFix/>
            </a:blip>
            <a:srcRect b="0" l="0" r="9870" t="0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43" name="Google Shape;43;p5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rgbClr val="26262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" name="Google Shape;44;p5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45" name="Google Shape;45;p5"/>
          <p:cNvSpPr txBox="1"/>
          <p:nvPr>
            <p:ph type="title"/>
          </p:nvPr>
        </p:nvSpPr>
        <p:spPr>
          <a:xfrm>
            <a:off x="531639" y="2869895"/>
            <a:ext cx="6889150" cy="109078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Trebuchet MS"/>
              <a:buNone/>
              <a:defRPr sz="36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6" name="Google Shape;46;p5"/>
          <p:cNvSpPr txBox="1"/>
          <p:nvPr>
            <p:ph idx="1" type="body"/>
          </p:nvPr>
        </p:nvSpPr>
        <p:spPr>
          <a:xfrm>
            <a:off x="531639" y="4232172"/>
            <a:ext cx="6889150" cy="170401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2000">
                <a:solidFill>
                  <a:schemeClr val="lt1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2000">
                <a:solidFill>
                  <a:schemeClr val="lt1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47" name="Google Shape;47;p5"/>
          <p:cNvSpPr txBox="1"/>
          <p:nvPr>
            <p:ph idx="10" type="dt"/>
          </p:nvPr>
        </p:nvSpPr>
        <p:spPr>
          <a:xfrm>
            <a:off x="5365810" y="5936188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5"/>
          <p:cNvSpPr txBox="1"/>
          <p:nvPr>
            <p:ph idx="11" type="ftr"/>
          </p:nvPr>
        </p:nvSpPr>
        <p:spPr>
          <a:xfrm>
            <a:off x="533400" y="5936189"/>
            <a:ext cx="4834673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9" name="Google Shape;49;p5"/>
          <p:cNvSpPr txBox="1"/>
          <p:nvPr>
            <p:ph idx="12" type="sldNum"/>
          </p:nvPr>
        </p:nvSpPr>
        <p:spPr>
          <a:xfrm>
            <a:off x="7856438" y="2869896"/>
            <a:ext cx="1149836" cy="109078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l">
              <a:spcBef>
                <a:spcPts val="0"/>
              </a:spcBef>
              <a:buNone/>
              <a:defRPr/>
            </a:lvl1pPr>
            <a:lvl2pPr indent="0" lvl="1" marL="0" algn="l">
              <a:spcBef>
                <a:spcPts val="0"/>
              </a:spcBef>
              <a:buNone/>
              <a:defRPr/>
            </a:lvl2pPr>
            <a:lvl3pPr indent="0" lvl="2" marL="0" algn="l">
              <a:spcBef>
                <a:spcPts val="0"/>
              </a:spcBef>
              <a:buNone/>
              <a:defRPr/>
            </a:lvl3pPr>
            <a:lvl4pPr indent="0" lvl="3" marL="0" algn="l">
              <a:spcBef>
                <a:spcPts val="0"/>
              </a:spcBef>
              <a:buNone/>
              <a:defRPr/>
            </a:lvl4pPr>
            <a:lvl5pPr indent="0" lvl="4" marL="0" algn="l">
              <a:spcBef>
                <a:spcPts val="0"/>
              </a:spcBef>
              <a:buNone/>
              <a:defRPr/>
            </a:lvl5pPr>
            <a:lvl6pPr indent="0" lvl="5" marL="0" algn="l">
              <a:spcBef>
                <a:spcPts val="0"/>
              </a:spcBef>
              <a:buNone/>
              <a:defRPr/>
            </a:lvl6pPr>
            <a:lvl7pPr indent="0" lvl="6" marL="0" algn="l">
              <a:spcBef>
                <a:spcPts val="0"/>
              </a:spcBef>
              <a:buNone/>
              <a:defRPr/>
            </a:lvl7pPr>
            <a:lvl8pPr indent="0" lvl="7" marL="0" algn="l">
              <a:spcBef>
                <a:spcPts val="0"/>
              </a:spcBef>
              <a:buNone/>
              <a:defRPr/>
            </a:lvl8pPr>
            <a:lvl9pPr indent="0" lvl="8" marL="0" algn="l">
              <a:spcBef>
                <a:spcPts val="0"/>
              </a:spcBef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Dos objetos" type="twoObj">
  <p:cSld name="TWO_OBJECTS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" name="Google Shape;51;p6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descr="HD-ShadowLong.png" id="52" name="Google Shape;52;p6"/>
            <p:cNvPicPr preferRelativeResize="0"/>
            <p:nvPr/>
          </p:nvPicPr>
          <p:blipFill rotWithShape="1">
            <a:blip r:embed="rId2">
              <a:alphaModFix/>
            </a:blip>
            <a:srcRect b="0" l="26982" r="-217" t="0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HD-ShadowShort.png" id="53" name="Google Shape;53;p6"/>
            <p:cNvPicPr preferRelativeResize="0"/>
            <p:nvPr/>
          </p:nvPicPr>
          <p:blipFill rotWithShape="1">
            <a:blip r:embed="rId3">
              <a:alphaModFix/>
            </a:blip>
            <a:srcRect b="0" l="0" r="9870" t="0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54" name="Google Shape;54;p6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rgbClr val="26262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5" name="Google Shape;55;p6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56" name="Google Shape;56;p6"/>
          <p:cNvSpPr txBox="1"/>
          <p:nvPr>
            <p:ph type="title"/>
          </p:nvPr>
        </p:nvSpPr>
        <p:spPr>
          <a:xfrm>
            <a:off x="533400" y="753228"/>
            <a:ext cx="6887390" cy="108093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7" name="Google Shape;57;p6"/>
          <p:cNvSpPr txBox="1"/>
          <p:nvPr>
            <p:ph idx="1" type="body"/>
          </p:nvPr>
        </p:nvSpPr>
        <p:spPr>
          <a:xfrm>
            <a:off x="533400" y="2336873"/>
            <a:ext cx="3357899" cy="359931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58" name="Google Shape;58;p6"/>
          <p:cNvSpPr txBox="1"/>
          <p:nvPr>
            <p:ph idx="2" type="body"/>
          </p:nvPr>
        </p:nvSpPr>
        <p:spPr>
          <a:xfrm>
            <a:off x="4061128" y="2336873"/>
            <a:ext cx="3359661" cy="359931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59" name="Google Shape;59;p6"/>
          <p:cNvSpPr txBox="1"/>
          <p:nvPr>
            <p:ph idx="10" type="dt"/>
          </p:nvPr>
        </p:nvSpPr>
        <p:spPr>
          <a:xfrm>
            <a:off x="5367881" y="5936188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6"/>
          <p:cNvSpPr txBox="1"/>
          <p:nvPr>
            <p:ph idx="11" type="ftr"/>
          </p:nvPr>
        </p:nvSpPr>
        <p:spPr>
          <a:xfrm>
            <a:off x="533400" y="5936189"/>
            <a:ext cx="4834673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1" name="Google Shape;61;p6"/>
          <p:cNvSpPr txBox="1"/>
          <p:nvPr>
            <p:ph idx="12" type="sldNum"/>
          </p:nvPr>
        </p:nvSpPr>
        <p:spPr>
          <a:xfrm>
            <a:off x="7848600" y="753228"/>
            <a:ext cx="1157674" cy="109078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l">
              <a:spcBef>
                <a:spcPts val="0"/>
              </a:spcBef>
              <a:buNone/>
              <a:defRPr/>
            </a:lvl1pPr>
            <a:lvl2pPr indent="0" lvl="1" marL="0" algn="l">
              <a:spcBef>
                <a:spcPts val="0"/>
              </a:spcBef>
              <a:buNone/>
              <a:defRPr/>
            </a:lvl2pPr>
            <a:lvl3pPr indent="0" lvl="2" marL="0" algn="l">
              <a:spcBef>
                <a:spcPts val="0"/>
              </a:spcBef>
              <a:buNone/>
              <a:defRPr/>
            </a:lvl3pPr>
            <a:lvl4pPr indent="0" lvl="3" marL="0" algn="l">
              <a:spcBef>
                <a:spcPts val="0"/>
              </a:spcBef>
              <a:buNone/>
              <a:defRPr/>
            </a:lvl4pPr>
            <a:lvl5pPr indent="0" lvl="4" marL="0" algn="l">
              <a:spcBef>
                <a:spcPts val="0"/>
              </a:spcBef>
              <a:buNone/>
              <a:defRPr/>
            </a:lvl5pPr>
            <a:lvl6pPr indent="0" lvl="5" marL="0" algn="l">
              <a:spcBef>
                <a:spcPts val="0"/>
              </a:spcBef>
              <a:buNone/>
              <a:defRPr/>
            </a:lvl6pPr>
            <a:lvl7pPr indent="0" lvl="6" marL="0" algn="l">
              <a:spcBef>
                <a:spcPts val="0"/>
              </a:spcBef>
              <a:buNone/>
              <a:defRPr/>
            </a:lvl7pPr>
            <a:lvl8pPr indent="0" lvl="7" marL="0" algn="l">
              <a:spcBef>
                <a:spcPts val="0"/>
              </a:spcBef>
              <a:buNone/>
              <a:defRPr/>
            </a:lvl8pPr>
            <a:lvl9pPr indent="0" lvl="8" marL="0" algn="l">
              <a:spcBef>
                <a:spcPts val="0"/>
              </a:spcBef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omparación" type="twoTxTwoObj">
  <p:cSld name="TWO_OBJECTS_WITH_TEXT"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3" name="Google Shape;63;p7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descr="HD-ShadowLong.png" id="64" name="Google Shape;64;p7"/>
            <p:cNvPicPr preferRelativeResize="0"/>
            <p:nvPr/>
          </p:nvPicPr>
          <p:blipFill rotWithShape="1">
            <a:blip r:embed="rId2">
              <a:alphaModFix/>
            </a:blip>
            <a:srcRect b="0" l="26982" r="-217" t="0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HD-ShadowShort.png" id="65" name="Google Shape;65;p7"/>
            <p:cNvPicPr preferRelativeResize="0"/>
            <p:nvPr/>
          </p:nvPicPr>
          <p:blipFill rotWithShape="1">
            <a:blip r:embed="rId3">
              <a:alphaModFix/>
            </a:blip>
            <a:srcRect b="0" l="0" r="9870" t="0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66" name="Google Shape;66;p7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rgbClr val="26262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7" name="Google Shape;67;p7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68" name="Google Shape;68;p7"/>
          <p:cNvSpPr txBox="1"/>
          <p:nvPr>
            <p:ph type="title"/>
          </p:nvPr>
        </p:nvSpPr>
        <p:spPr>
          <a:xfrm>
            <a:off x="531639" y="753230"/>
            <a:ext cx="6896534" cy="108093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9" name="Google Shape;69;p7"/>
          <p:cNvSpPr txBox="1"/>
          <p:nvPr>
            <p:ph idx="1" type="body"/>
          </p:nvPr>
        </p:nvSpPr>
        <p:spPr>
          <a:xfrm>
            <a:off x="760988" y="2336874"/>
            <a:ext cx="3145080" cy="69313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70" name="Google Shape;70;p7"/>
          <p:cNvSpPr txBox="1"/>
          <p:nvPr>
            <p:ph idx="2" type="body"/>
          </p:nvPr>
        </p:nvSpPr>
        <p:spPr>
          <a:xfrm>
            <a:off x="531638" y="3030009"/>
            <a:ext cx="3367045" cy="290617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1" name="Google Shape;71;p7"/>
          <p:cNvSpPr txBox="1"/>
          <p:nvPr>
            <p:ph idx="3" type="body"/>
          </p:nvPr>
        </p:nvSpPr>
        <p:spPr>
          <a:xfrm>
            <a:off x="4282646" y="2336873"/>
            <a:ext cx="3145527" cy="692076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72" name="Google Shape;72;p7"/>
          <p:cNvSpPr txBox="1"/>
          <p:nvPr>
            <p:ph idx="4" type="body"/>
          </p:nvPr>
        </p:nvSpPr>
        <p:spPr>
          <a:xfrm>
            <a:off x="4061129" y="3030009"/>
            <a:ext cx="3367044" cy="290617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3" name="Google Shape;73;p7"/>
          <p:cNvSpPr txBox="1"/>
          <p:nvPr>
            <p:ph idx="10" type="dt"/>
          </p:nvPr>
        </p:nvSpPr>
        <p:spPr>
          <a:xfrm>
            <a:off x="5367881" y="5936188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4" name="Google Shape;74;p7"/>
          <p:cNvSpPr txBox="1"/>
          <p:nvPr>
            <p:ph idx="11" type="ftr"/>
          </p:nvPr>
        </p:nvSpPr>
        <p:spPr>
          <a:xfrm>
            <a:off x="533400" y="5936189"/>
            <a:ext cx="4834673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5" name="Google Shape;75;p7"/>
          <p:cNvSpPr txBox="1"/>
          <p:nvPr>
            <p:ph idx="12" type="sldNum"/>
          </p:nvPr>
        </p:nvSpPr>
        <p:spPr>
          <a:xfrm>
            <a:off x="7848600" y="753228"/>
            <a:ext cx="1157674" cy="109078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l">
              <a:spcBef>
                <a:spcPts val="0"/>
              </a:spcBef>
              <a:buNone/>
              <a:defRPr/>
            </a:lvl1pPr>
            <a:lvl2pPr indent="0" lvl="1" marL="0" algn="l">
              <a:spcBef>
                <a:spcPts val="0"/>
              </a:spcBef>
              <a:buNone/>
              <a:defRPr/>
            </a:lvl2pPr>
            <a:lvl3pPr indent="0" lvl="2" marL="0" algn="l">
              <a:spcBef>
                <a:spcPts val="0"/>
              </a:spcBef>
              <a:buNone/>
              <a:defRPr/>
            </a:lvl3pPr>
            <a:lvl4pPr indent="0" lvl="3" marL="0" algn="l">
              <a:spcBef>
                <a:spcPts val="0"/>
              </a:spcBef>
              <a:buNone/>
              <a:defRPr/>
            </a:lvl4pPr>
            <a:lvl5pPr indent="0" lvl="4" marL="0" algn="l">
              <a:spcBef>
                <a:spcPts val="0"/>
              </a:spcBef>
              <a:buNone/>
              <a:defRPr/>
            </a:lvl5pPr>
            <a:lvl6pPr indent="0" lvl="5" marL="0" algn="l">
              <a:spcBef>
                <a:spcPts val="0"/>
              </a:spcBef>
              <a:buNone/>
              <a:defRPr/>
            </a:lvl6pPr>
            <a:lvl7pPr indent="0" lvl="6" marL="0" algn="l">
              <a:spcBef>
                <a:spcPts val="0"/>
              </a:spcBef>
              <a:buNone/>
              <a:defRPr/>
            </a:lvl7pPr>
            <a:lvl8pPr indent="0" lvl="7" marL="0" algn="l">
              <a:spcBef>
                <a:spcPts val="0"/>
              </a:spcBef>
              <a:buNone/>
              <a:defRPr/>
            </a:lvl8pPr>
            <a:lvl9pPr indent="0" lvl="8" marL="0" algn="l">
              <a:spcBef>
                <a:spcPts val="0"/>
              </a:spcBef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olo el título" type="titleOnly">
  <p:cSld name="TITLE_ONLY"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7" name="Google Shape;77;p8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descr="HD-ShadowLong.png" id="78" name="Google Shape;78;p8"/>
            <p:cNvPicPr preferRelativeResize="0"/>
            <p:nvPr/>
          </p:nvPicPr>
          <p:blipFill rotWithShape="1">
            <a:blip r:embed="rId2">
              <a:alphaModFix/>
            </a:blip>
            <a:srcRect b="0" l="26982" r="-217" t="0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HD-ShadowShort.png" id="79" name="Google Shape;79;p8"/>
            <p:cNvPicPr preferRelativeResize="0"/>
            <p:nvPr/>
          </p:nvPicPr>
          <p:blipFill rotWithShape="1">
            <a:blip r:embed="rId3">
              <a:alphaModFix/>
            </a:blip>
            <a:srcRect b="0" l="0" r="9870" t="0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80" name="Google Shape;80;p8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rgbClr val="26262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1" name="Google Shape;81;p8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82" name="Google Shape;82;p8"/>
          <p:cNvSpPr txBox="1"/>
          <p:nvPr>
            <p:ph type="title"/>
          </p:nvPr>
        </p:nvSpPr>
        <p:spPr>
          <a:xfrm>
            <a:off x="531639" y="753228"/>
            <a:ext cx="6896534" cy="108093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3" name="Google Shape;83;p8"/>
          <p:cNvSpPr txBox="1"/>
          <p:nvPr>
            <p:ph idx="10" type="dt"/>
          </p:nvPr>
        </p:nvSpPr>
        <p:spPr>
          <a:xfrm>
            <a:off x="5367881" y="5936188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4" name="Google Shape;84;p8"/>
          <p:cNvSpPr txBox="1"/>
          <p:nvPr>
            <p:ph idx="11" type="ftr"/>
          </p:nvPr>
        </p:nvSpPr>
        <p:spPr>
          <a:xfrm>
            <a:off x="533400" y="5936189"/>
            <a:ext cx="4834673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5" name="Google Shape;85;p8"/>
          <p:cNvSpPr txBox="1"/>
          <p:nvPr>
            <p:ph idx="12" type="sldNum"/>
          </p:nvPr>
        </p:nvSpPr>
        <p:spPr>
          <a:xfrm>
            <a:off x="7848600" y="753228"/>
            <a:ext cx="1157674" cy="109078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l">
              <a:spcBef>
                <a:spcPts val="0"/>
              </a:spcBef>
              <a:buNone/>
              <a:defRPr/>
            </a:lvl1pPr>
            <a:lvl2pPr indent="0" lvl="1" marL="0" algn="l">
              <a:spcBef>
                <a:spcPts val="0"/>
              </a:spcBef>
              <a:buNone/>
              <a:defRPr/>
            </a:lvl2pPr>
            <a:lvl3pPr indent="0" lvl="2" marL="0" algn="l">
              <a:spcBef>
                <a:spcPts val="0"/>
              </a:spcBef>
              <a:buNone/>
              <a:defRPr/>
            </a:lvl3pPr>
            <a:lvl4pPr indent="0" lvl="3" marL="0" algn="l">
              <a:spcBef>
                <a:spcPts val="0"/>
              </a:spcBef>
              <a:buNone/>
              <a:defRPr/>
            </a:lvl4pPr>
            <a:lvl5pPr indent="0" lvl="4" marL="0" algn="l">
              <a:spcBef>
                <a:spcPts val="0"/>
              </a:spcBef>
              <a:buNone/>
              <a:defRPr/>
            </a:lvl5pPr>
            <a:lvl6pPr indent="0" lvl="5" marL="0" algn="l">
              <a:spcBef>
                <a:spcPts val="0"/>
              </a:spcBef>
              <a:buNone/>
              <a:defRPr/>
            </a:lvl6pPr>
            <a:lvl7pPr indent="0" lvl="6" marL="0" algn="l">
              <a:spcBef>
                <a:spcPts val="0"/>
              </a:spcBef>
              <a:buNone/>
              <a:defRPr/>
            </a:lvl7pPr>
            <a:lvl8pPr indent="0" lvl="7" marL="0" algn="l">
              <a:spcBef>
                <a:spcPts val="0"/>
              </a:spcBef>
              <a:buNone/>
              <a:defRPr/>
            </a:lvl8pPr>
            <a:lvl9pPr indent="0" lvl="8" marL="0" algn="l">
              <a:spcBef>
                <a:spcPts val="0"/>
              </a:spcBef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ontenido con título" type="objTx">
  <p:cSld name="OBJECT_WITH_CAPTION_TEXT"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7" name="Google Shape;87;p9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descr="HD-ShadowLong.png" id="88" name="Google Shape;88;p9"/>
            <p:cNvPicPr preferRelativeResize="0"/>
            <p:nvPr/>
          </p:nvPicPr>
          <p:blipFill rotWithShape="1">
            <a:blip r:embed="rId2">
              <a:alphaModFix/>
            </a:blip>
            <a:srcRect b="0" l="26982" r="-217" t="0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HD-ShadowShort.png" id="89" name="Google Shape;89;p9"/>
            <p:cNvPicPr preferRelativeResize="0"/>
            <p:nvPr/>
          </p:nvPicPr>
          <p:blipFill rotWithShape="1">
            <a:blip r:embed="rId3">
              <a:alphaModFix/>
            </a:blip>
            <a:srcRect b="0" l="0" r="9870" t="0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90" name="Google Shape;90;p9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rgbClr val="26262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1" name="Google Shape;91;p9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92" name="Google Shape;92;p9"/>
          <p:cNvSpPr txBox="1"/>
          <p:nvPr>
            <p:ph type="title"/>
          </p:nvPr>
        </p:nvSpPr>
        <p:spPr>
          <a:xfrm>
            <a:off x="531639" y="753227"/>
            <a:ext cx="6896534" cy="108094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Trebuchet MS"/>
              <a:buNone/>
              <a:defRPr sz="36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3" name="Google Shape;93;p9"/>
          <p:cNvSpPr txBox="1"/>
          <p:nvPr>
            <p:ph idx="1" type="body"/>
          </p:nvPr>
        </p:nvSpPr>
        <p:spPr>
          <a:xfrm>
            <a:off x="3514385" y="2336874"/>
            <a:ext cx="3913788" cy="359931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94" name="Google Shape;94;p9"/>
          <p:cNvSpPr txBox="1"/>
          <p:nvPr>
            <p:ph idx="2" type="body"/>
          </p:nvPr>
        </p:nvSpPr>
        <p:spPr>
          <a:xfrm>
            <a:off x="533401" y="2336873"/>
            <a:ext cx="2796240" cy="359931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95" name="Google Shape;95;p9"/>
          <p:cNvSpPr txBox="1"/>
          <p:nvPr>
            <p:ph idx="10" type="dt"/>
          </p:nvPr>
        </p:nvSpPr>
        <p:spPr>
          <a:xfrm>
            <a:off x="5367881" y="5936188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6" name="Google Shape;96;p9"/>
          <p:cNvSpPr txBox="1"/>
          <p:nvPr>
            <p:ph idx="11" type="ftr"/>
          </p:nvPr>
        </p:nvSpPr>
        <p:spPr>
          <a:xfrm>
            <a:off x="533400" y="5936189"/>
            <a:ext cx="4834673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7" name="Google Shape;97;p9"/>
          <p:cNvSpPr txBox="1"/>
          <p:nvPr>
            <p:ph idx="12" type="sldNum"/>
          </p:nvPr>
        </p:nvSpPr>
        <p:spPr>
          <a:xfrm>
            <a:off x="7848600" y="753228"/>
            <a:ext cx="1157674" cy="109078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l">
              <a:spcBef>
                <a:spcPts val="0"/>
              </a:spcBef>
              <a:buNone/>
              <a:defRPr/>
            </a:lvl1pPr>
            <a:lvl2pPr indent="0" lvl="1" marL="0" algn="l">
              <a:spcBef>
                <a:spcPts val="0"/>
              </a:spcBef>
              <a:buNone/>
              <a:defRPr/>
            </a:lvl2pPr>
            <a:lvl3pPr indent="0" lvl="2" marL="0" algn="l">
              <a:spcBef>
                <a:spcPts val="0"/>
              </a:spcBef>
              <a:buNone/>
              <a:defRPr/>
            </a:lvl3pPr>
            <a:lvl4pPr indent="0" lvl="3" marL="0" algn="l">
              <a:spcBef>
                <a:spcPts val="0"/>
              </a:spcBef>
              <a:buNone/>
              <a:defRPr/>
            </a:lvl4pPr>
            <a:lvl5pPr indent="0" lvl="4" marL="0" algn="l">
              <a:spcBef>
                <a:spcPts val="0"/>
              </a:spcBef>
              <a:buNone/>
              <a:defRPr/>
            </a:lvl5pPr>
            <a:lvl6pPr indent="0" lvl="5" marL="0" algn="l">
              <a:spcBef>
                <a:spcPts val="0"/>
              </a:spcBef>
              <a:buNone/>
              <a:defRPr/>
            </a:lvl6pPr>
            <a:lvl7pPr indent="0" lvl="6" marL="0" algn="l">
              <a:spcBef>
                <a:spcPts val="0"/>
              </a:spcBef>
              <a:buNone/>
              <a:defRPr/>
            </a:lvl7pPr>
            <a:lvl8pPr indent="0" lvl="7" marL="0" algn="l">
              <a:spcBef>
                <a:spcPts val="0"/>
              </a:spcBef>
              <a:buNone/>
              <a:defRPr/>
            </a:lvl8pPr>
            <a:lvl9pPr indent="0" lvl="8" marL="0" algn="l">
              <a:spcBef>
                <a:spcPts val="0"/>
              </a:spcBef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Imagen con título" type="picTx">
  <p:cSld name="PICTURE_WITH_CAPTION_TEXT"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9" name="Google Shape;99;p10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descr="HD-ShadowLong.png" id="100" name="Google Shape;100;p10"/>
            <p:cNvPicPr preferRelativeResize="0"/>
            <p:nvPr/>
          </p:nvPicPr>
          <p:blipFill rotWithShape="1">
            <a:blip r:embed="rId2">
              <a:alphaModFix/>
            </a:blip>
            <a:srcRect b="0" l="26982" r="-217" t="0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HD-ShadowShort.png" id="101" name="Google Shape;101;p10"/>
            <p:cNvPicPr preferRelativeResize="0"/>
            <p:nvPr/>
          </p:nvPicPr>
          <p:blipFill rotWithShape="1">
            <a:blip r:embed="rId3">
              <a:alphaModFix/>
            </a:blip>
            <a:srcRect b="0" l="0" r="9870" t="0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02" name="Google Shape;102;p10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rgbClr val="26262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3" name="Google Shape;103;p10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04" name="Google Shape;104;p10"/>
          <p:cNvSpPr txBox="1"/>
          <p:nvPr>
            <p:ph type="title"/>
          </p:nvPr>
        </p:nvSpPr>
        <p:spPr>
          <a:xfrm>
            <a:off x="531639" y="753228"/>
            <a:ext cx="6896534" cy="108093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Trebuchet MS"/>
              <a:buNone/>
              <a:defRPr sz="36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5" name="Google Shape;105;p10"/>
          <p:cNvSpPr/>
          <p:nvPr>
            <p:ph idx="2" type="pic"/>
          </p:nvPr>
        </p:nvSpPr>
        <p:spPr>
          <a:xfrm>
            <a:off x="3510956" y="2336874"/>
            <a:ext cx="3917217" cy="3599312"/>
          </a:xfrm>
          <a:prstGeom prst="rect">
            <a:avLst/>
          </a:prstGeom>
          <a:noFill/>
          <a:ln>
            <a:noFill/>
          </a:ln>
          <a:effectLst>
            <a:outerShdw blurRad="76200" rotWithShape="0" algn="tl" dir="5040000" dist="63500">
              <a:srgbClr val="000000">
                <a:alpha val="40784"/>
              </a:srgbClr>
            </a:outerShdw>
          </a:effectLst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Arial"/>
              <a:buNone/>
              <a:defRPr b="0" i="0" sz="32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lvl="1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lvl="2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b="0" i="0" sz="24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lvl="3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lvl="4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lvl="5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lvl="6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lvl="7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lvl="8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  <p:sp>
        <p:nvSpPr>
          <p:cNvPr id="106" name="Google Shape;106;p10"/>
          <p:cNvSpPr txBox="1"/>
          <p:nvPr>
            <p:ph idx="1" type="body"/>
          </p:nvPr>
        </p:nvSpPr>
        <p:spPr>
          <a:xfrm>
            <a:off x="531638" y="2336874"/>
            <a:ext cx="2798487" cy="359931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107" name="Google Shape;107;p10"/>
          <p:cNvSpPr txBox="1"/>
          <p:nvPr>
            <p:ph idx="10" type="dt"/>
          </p:nvPr>
        </p:nvSpPr>
        <p:spPr>
          <a:xfrm>
            <a:off x="5367881" y="5936188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8" name="Google Shape;108;p10"/>
          <p:cNvSpPr txBox="1"/>
          <p:nvPr>
            <p:ph idx="11" type="ftr"/>
          </p:nvPr>
        </p:nvSpPr>
        <p:spPr>
          <a:xfrm>
            <a:off x="533400" y="5936189"/>
            <a:ext cx="4834673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9" name="Google Shape;109;p10"/>
          <p:cNvSpPr txBox="1"/>
          <p:nvPr>
            <p:ph idx="12" type="sldNum"/>
          </p:nvPr>
        </p:nvSpPr>
        <p:spPr>
          <a:xfrm>
            <a:off x="7848600" y="753228"/>
            <a:ext cx="1157674" cy="109078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l">
              <a:spcBef>
                <a:spcPts val="0"/>
              </a:spcBef>
              <a:buNone/>
              <a:defRPr/>
            </a:lvl1pPr>
            <a:lvl2pPr indent="0" lvl="1" marL="0" algn="l">
              <a:spcBef>
                <a:spcPts val="0"/>
              </a:spcBef>
              <a:buNone/>
              <a:defRPr/>
            </a:lvl2pPr>
            <a:lvl3pPr indent="0" lvl="2" marL="0" algn="l">
              <a:spcBef>
                <a:spcPts val="0"/>
              </a:spcBef>
              <a:buNone/>
              <a:defRPr/>
            </a:lvl3pPr>
            <a:lvl4pPr indent="0" lvl="3" marL="0" algn="l">
              <a:spcBef>
                <a:spcPts val="0"/>
              </a:spcBef>
              <a:buNone/>
              <a:defRPr/>
            </a:lvl4pPr>
            <a:lvl5pPr indent="0" lvl="4" marL="0" algn="l">
              <a:spcBef>
                <a:spcPts val="0"/>
              </a:spcBef>
              <a:buNone/>
              <a:defRPr/>
            </a:lvl5pPr>
            <a:lvl6pPr indent="0" lvl="5" marL="0" algn="l">
              <a:spcBef>
                <a:spcPts val="0"/>
              </a:spcBef>
              <a:buNone/>
              <a:defRPr/>
            </a:lvl6pPr>
            <a:lvl7pPr indent="0" lvl="6" marL="0" algn="l">
              <a:spcBef>
                <a:spcPts val="0"/>
              </a:spcBef>
              <a:buNone/>
              <a:defRPr/>
            </a:lvl7pPr>
            <a:lvl8pPr indent="0" lvl="7" marL="0" algn="l">
              <a:spcBef>
                <a:spcPts val="0"/>
              </a:spcBef>
              <a:buNone/>
              <a:defRPr/>
            </a:lvl8pPr>
            <a:lvl9pPr indent="0" lvl="8" marL="0" algn="l">
              <a:spcBef>
                <a:spcPts val="0"/>
              </a:spcBef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L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9.xml"/><Relationship Id="rId13" Type="http://schemas.openxmlformats.org/officeDocument/2006/relationships/slideLayout" Target="../slideLayouts/slideLayout12.xml"/><Relationship Id="rId12" Type="http://schemas.openxmlformats.org/officeDocument/2006/relationships/slideLayout" Target="../slideLayouts/slideLayout11.xml"/><Relationship Id="rId1" Type="http://schemas.openxmlformats.org/officeDocument/2006/relationships/image" Target="../media/image3.png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9" Type="http://schemas.openxmlformats.org/officeDocument/2006/relationships/slideLayout" Target="../slideLayouts/slideLayout8.xml"/><Relationship Id="rId15" Type="http://schemas.openxmlformats.org/officeDocument/2006/relationships/slideLayout" Target="../slideLayouts/slideLayout14.xml"/><Relationship Id="rId14" Type="http://schemas.openxmlformats.org/officeDocument/2006/relationships/slideLayout" Target="../slideLayouts/slideLayout13.xml"/><Relationship Id="rId17" Type="http://schemas.openxmlformats.org/officeDocument/2006/relationships/slideLayout" Target="../slideLayouts/slideLayout16.xml"/><Relationship Id="rId16" Type="http://schemas.openxmlformats.org/officeDocument/2006/relationships/slideLayout" Target="../slideLayouts/slideLayout15.xml"/><Relationship Id="rId5" Type="http://schemas.openxmlformats.org/officeDocument/2006/relationships/slideLayout" Target="../slideLayouts/slideLayout4.xml"/><Relationship Id="rId19" Type="http://schemas.openxmlformats.org/officeDocument/2006/relationships/theme" Target="../theme/theme2.xml"/><Relationship Id="rId6" Type="http://schemas.openxmlformats.org/officeDocument/2006/relationships/slideLayout" Target="../slideLayouts/slideLayout5.xml"/><Relationship Id="rId18" Type="http://schemas.openxmlformats.org/officeDocument/2006/relationships/slideLayout" Target="../slideLayouts/slideLayout17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rgbClr val="F78121"/>
            </a:gs>
            <a:gs pos="50000">
              <a:srgbClr val="D54006"/>
            </a:gs>
            <a:gs pos="100000">
              <a:srgbClr val="8C0000"/>
            </a:gs>
          </a:gsLst>
          <a:lin ang="2520000" scaled="0"/>
        </a:gra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C:\Users\James\Desktop\msft\Berlin\build Assets\hashOverlaySD-FullResolve.png" id="6" name="Google Shape;6;p1"/>
          <p:cNvPicPr preferRelativeResize="0"/>
          <p:nvPr/>
        </p:nvPicPr>
        <p:blipFill rotWithShape="1">
          <a:blip r:embed="rId1">
            <a:alphaModFix amt="10000"/>
          </a:blip>
          <a:srcRect b="0" l="0" r="0" t="0"/>
          <a:stretch/>
        </p:blipFill>
        <p:spPr>
          <a:xfrm>
            <a:off x="0" y="1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Google Shape;7;p1"/>
          <p:cNvSpPr txBox="1"/>
          <p:nvPr>
            <p:ph type="title"/>
          </p:nvPr>
        </p:nvSpPr>
        <p:spPr>
          <a:xfrm>
            <a:off x="531639" y="753228"/>
            <a:ext cx="6896534" cy="108093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Trebuchet MS"/>
              <a:buNone/>
              <a:defRPr b="0" i="0" sz="36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8" name="Google Shape;8;p1"/>
          <p:cNvSpPr txBox="1"/>
          <p:nvPr>
            <p:ph idx="1" type="body"/>
          </p:nvPr>
        </p:nvSpPr>
        <p:spPr>
          <a:xfrm>
            <a:off x="533400" y="2336873"/>
            <a:ext cx="6887389" cy="359931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810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indent="-3556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indent="-3429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indent="-3302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indent="-3302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indent="-3175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indent="-3175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indent="-3175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indent="-3175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  <p:sp>
        <p:nvSpPr>
          <p:cNvPr id="9" name="Google Shape;9;p1"/>
          <p:cNvSpPr txBox="1"/>
          <p:nvPr>
            <p:ph idx="10" type="dt"/>
          </p:nvPr>
        </p:nvSpPr>
        <p:spPr>
          <a:xfrm>
            <a:off x="5367881" y="5936188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05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  <p:sp>
        <p:nvSpPr>
          <p:cNvPr id="10" name="Google Shape;10;p1"/>
          <p:cNvSpPr txBox="1"/>
          <p:nvPr>
            <p:ph idx="11" type="ftr"/>
          </p:nvPr>
        </p:nvSpPr>
        <p:spPr>
          <a:xfrm>
            <a:off x="533400" y="5936189"/>
            <a:ext cx="4834673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05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  <p:sp>
        <p:nvSpPr>
          <p:cNvPr id="11" name="Google Shape;11;p1"/>
          <p:cNvSpPr txBox="1"/>
          <p:nvPr>
            <p:ph idx="12" type="sldNum"/>
          </p:nvPr>
        </p:nvSpPr>
        <p:spPr>
          <a:xfrm>
            <a:off x="7848600" y="753228"/>
            <a:ext cx="1157674" cy="109078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l">
              <a:spcBef>
                <a:spcPts val="0"/>
              </a:spcBef>
              <a:buNone/>
              <a:defRPr b="0" i="0" sz="36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indent="0" lvl="1" marL="0" marR="0" rtl="0" algn="l">
              <a:spcBef>
                <a:spcPts val="0"/>
              </a:spcBef>
              <a:buNone/>
              <a:defRPr b="0" i="0" sz="36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indent="0" lvl="2" marL="0" marR="0" rtl="0" algn="l">
              <a:spcBef>
                <a:spcPts val="0"/>
              </a:spcBef>
              <a:buNone/>
              <a:defRPr b="0" i="0" sz="36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indent="0" lvl="3" marL="0" marR="0" rtl="0" algn="l">
              <a:spcBef>
                <a:spcPts val="0"/>
              </a:spcBef>
              <a:buNone/>
              <a:defRPr b="0" i="0" sz="36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indent="0" lvl="4" marL="0" marR="0" rtl="0" algn="l">
              <a:spcBef>
                <a:spcPts val="0"/>
              </a:spcBef>
              <a:buNone/>
              <a:defRPr b="0" i="0" sz="36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indent="0" lvl="5" marL="0" marR="0" rtl="0" algn="l">
              <a:spcBef>
                <a:spcPts val="0"/>
              </a:spcBef>
              <a:buNone/>
              <a:defRPr b="0" i="0" sz="36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indent="0" lvl="6" marL="0" marR="0" rtl="0" algn="l">
              <a:spcBef>
                <a:spcPts val="0"/>
              </a:spcBef>
              <a:buNone/>
              <a:defRPr b="0" i="0" sz="36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indent="0" lvl="7" marL="0" marR="0" rtl="0" algn="l">
              <a:spcBef>
                <a:spcPts val="0"/>
              </a:spcBef>
              <a:buNone/>
              <a:defRPr b="0" i="0" sz="36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indent="0" lvl="8" marL="0" marR="0" rtl="0" algn="l">
              <a:spcBef>
                <a:spcPts val="0"/>
              </a:spcBef>
              <a:buNone/>
              <a:defRPr b="0" i="0" sz="36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L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2"/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  <p:sldLayoutId id="2147483661" r:id="rId15"/>
    <p:sldLayoutId id="2147483662" r:id="rId16"/>
    <p:sldLayoutId id="2147483663" r:id="rId17"/>
    <p:sldLayoutId id="2147483664" r:id="rId18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8.jp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2.png"/><Relationship Id="rId4" Type="http://schemas.openxmlformats.org/officeDocument/2006/relationships/image" Target="../media/image7.png"/><Relationship Id="rId5" Type="http://schemas.openxmlformats.org/officeDocument/2006/relationships/image" Target="../media/image6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4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5.png"/><Relationship Id="rId4" Type="http://schemas.openxmlformats.org/officeDocument/2006/relationships/image" Target="../media/image13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4.png"/><Relationship Id="rId4" Type="http://schemas.openxmlformats.org/officeDocument/2006/relationships/image" Target="../media/image9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1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16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Google Shape;217;p19"/>
          <p:cNvSpPr txBox="1"/>
          <p:nvPr>
            <p:ph type="ctrTitle"/>
          </p:nvPr>
        </p:nvSpPr>
        <p:spPr>
          <a:xfrm>
            <a:off x="510242" y="2733709"/>
            <a:ext cx="6069268" cy="137307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Trebuchet MS"/>
              <a:buNone/>
            </a:pPr>
            <a:r>
              <a:rPr lang="es-CL"/>
              <a:t>Clase 1</a:t>
            </a:r>
            <a:endParaRPr/>
          </a:p>
        </p:txBody>
      </p:sp>
      <p:sp>
        <p:nvSpPr>
          <p:cNvPr id="218" name="Google Shape;218;p19"/>
          <p:cNvSpPr txBox="1"/>
          <p:nvPr>
            <p:ph idx="1" type="subTitle"/>
          </p:nvPr>
        </p:nvSpPr>
        <p:spPr>
          <a:xfrm>
            <a:off x="510241" y="4394040"/>
            <a:ext cx="6108101" cy="11176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</a:pPr>
            <a:r>
              <a:rPr lang="es-CL"/>
              <a:t>Objetivo: </a:t>
            </a:r>
            <a:endParaRPr/>
          </a:p>
          <a:p>
            <a:pPr indent="0" lvl="0" marL="0" rtl="0" algn="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</a:pPr>
            <a:r>
              <a:rPr lang="es-CL"/>
              <a:t>Comparar y ordenar números utilizando la tabla de valor posicional.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22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3" name="Google Shape;223;p2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39552" y="476672"/>
            <a:ext cx="5676900" cy="4848225"/>
          </a:xfrm>
          <a:prstGeom prst="rect">
            <a:avLst/>
          </a:prstGeom>
          <a:noFill/>
          <a:ln>
            <a:noFill/>
          </a:ln>
        </p:spPr>
      </p:pic>
      <p:sp>
        <p:nvSpPr>
          <p:cNvPr id="224" name="Google Shape;224;p20"/>
          <p:cNvSpPr/>
          <p:nvPr/>
        </p:nvSpPr>
        <p:spPr>
          <a:xfrm>
            <a:off x="6732240" y="3645024"/>
            <a:ext cx="1872208" cy="2376264"/>
          </a:xfrm>
          <a:prstGeom prst="roundRect">
            <a:avLst>
              <a:gd fmla="val 16667" name="adj"/>
            </a:avLst>
          </a:prstGeom>
          <a:solidFill>
            <a:schemeClr val="lt1"/>
          </a:solidFill>
          <a:ln cap="flat" cmpd="sng" w="57150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s-CL" sz="1800" u="none" cap="none" strike="noStrike">
                <a:solidFill>
                  <a:srgbClr val="FF0000"/>
                </a:solidFill>
                <a:latin typeface="Trebuchet MS"/>
                <a:ea typeface="Trebuchet MS"/>
                <a:cs typeface="Trebuchet MS"/>
                <a:sym typeface="Trebuchet MS"/>
              </a:rPr>
              <a:t>Camino</a:t>
            </a:r>
            <a:r>
              <a:rPr b="0" i="0" lang="es-CL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 </a:t>
            </a:r>
            <a:r>
              <a:rPr b="1" i="0" lang="es-CL" sz="1800" u="none" cap="none" strike="noStrike">
                <a:solidFill>
                  <a:srgbClr val="FF0000"/>
                </a:solidFill>
                <a:latin typeface="Trebuchet MS"/>
                <a:ea typeface="Trebuchet MS"/>
                <a:cs typeface="Trebuchet MS"/>
                <a:sym typeface="Trebuchet MS"/>
              </a:rPr>
              <a:t>Rojo</a:t>
            </a:r>
            <a:r>
              <a:rPr b="0" i="0" lang="es-CL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: 127 pasos</a:t>
            </a:r>
            <a:endParaRPr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s-CL" sz="1800" u="none" cap="none" strike="noStrike">
                <a:solidFill>
                  <a:srgbClr val="002060"/>
                </a:solidFill>
                <a:latin typeface="Trebuchet MS"/>
                <a:ea typeface="Trebuchet MS"/>
                <a:cs typeface="Trebuchet MS"/>
                <a:sym typeface="Trebuchet MS"/>
              </a:rPr>
              <a:t>Camino Azul: </a:t>
            </a:r>
            <a:r>
              <a:rPr b="0" i="0" lang="es-CL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173 pasos</a:t>
            </a:r>
            <a:endParaRPr b="0" i="0" sz="1800" u="none" cap="none" strike="noStrike">
              <a:solidFill>
                <a:schemeClr val="dk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28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9" name="Google Shape;229;p2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115616" y="836712"/>
            <a:ext cx="2009775" cy="20193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30" name="Google Shape;230;p2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364088" y="1860649"/>
            <a:ext cx="1990725" cy="19907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31" name="Google Shape;231;p21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2339752" y="4005064"/>
            <a:ext cx="1971675" cy="20097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35" name="Shape 2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6" name="Google Shape;236;p2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385887" y="1943100"/>
            <a:ext cx="6372225" cy="2971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40" name="Shape 2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1" name="Google Shape;241;p2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331640" y="260648"/>
            <a:ext cx="6381750" cy="3009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42" name="Google Shape;242;p2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341165" y="3429000"/>
            <a:ext cx="6372225" cy="30194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46" name="Shape 2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7" name="Google Shape;247;p2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403648" y="188640"/>
            <a:ext cx="6372225" cy="2971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48" name="Google Shape;248;p2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394123" y="3501008"/>
            <a:ext cx="6381750" cy="30003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52" name="Shape 2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" name="Google Shape;253;p25"/>
          <p:cNvSpPr txBox="1"/>
          <p:nvPr>
            <p:ph type="ctrTitle"/>
          </p:nvPr>
        </p:nvSpPr>
        <p:spPr>
          <a:xfrm>
            <a:off x="510242" y="2733709"/>
            <a:ext cx="6069268" cy="137307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Trebuchet MS"/>
              <a:buNone/>
            </a:pPr>
            <a:r>
              <a:rPr lang="es-CL"/>
              <a:t>Clase 2</a:t>
            </a:r>
            <a:endParaRPr/>
          </a:p>
        </p:txBody>
      </p:sp>
      <p:sp>
        <p:nvSpPr>
          <p:cNvPr id="254" name="Google Shape;254;p25"/>
          <p:cNvSpPr txBox="1"/>
          <p:nvPr>
            <p:ph idx="1" type="subTitle"/>
          </p:nvPr>
        </p:nvSpPr>
        <p:spPr>
          <a:xfrm>
            <a:off x="510241" y="4394040"/>
            <a:ext cx="6108101" cy="11176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</a:pPr>
            <a:r>
              <a:rPr lang="es-CL"/>
              <a:t>Objetivo: </a:t>
            </a:r>
            <a:endParaRPr/>
          </a:p>
          <a:p>
            <a:pPr indent="0" lvl="0" marL="0" rtl="0" algn="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</a:pPr>
            <a:r>
              <a:rPr lang="es-CL"/>
              <a:t>Comparar y ordenar números utilizando la recta numérica. </a:t>
            </a: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58" name="Shape 2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9" name="Google Shape;259;p2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57162" y="1671637"/>
            <a:ext cx="8829675" cy="35147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63" name="Shape 2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4" name="Google Shape;264;p2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0150" y="2386945"/>
            <a:ext cx="9063700" cy="208410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Berlín">
  <a:themeElements>
    <a:clrScheme name="Berlín">
      <a:dk1>
        <a:srgbClr val="000000"/>
      </a:dk1>
      <a:lt1>
        <a:srgbClr val="FFFFFF"/>
      </a:lt1>
      <a:dk2>
        <a:srgbClr val="9D360E"/>
      </a:dk2>
      <a:lt2>
        <a:srgbClr val="E7E6E6"/>
      </a:lt2>
      <a:accent1>
        <a:srgbClr val="F09415"/>
      </a:accent1>
      <a:accent2>
        <a:srgbClr val="C1B56B"/>
      </a:accent2>
      <a:accent3>
        <a:srgbClr val="4BAF73"/>
      </a:accent3>
      <a:accent4>
        <a:srgbClr val="5AA6C0"/>
      </a:accent4>
      <a:accent5>
        <a:srgbClr val="D17DF9"/>
      </a:accent5>
      <a:accent6>
        <a:srgbClr val="FA7E5C"/>
      </a:accent6>
      <a:hlink>
        <a:srgbClr val="FFAE3E"/>
      </a:hlink>
      <a:folHlink>
        <a:srgbClr val="FCC77E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