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wdp" ContentType="image/vnd.ms-photo"/>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 id="2147483735" r:id="rId2"/>
  </p:sldMasterIdLst>
  <p:notesMasterIdLst>
    <p:notesMasterId r:id="rId31"/>
  </p:notesMasterIdLst>
  <p:handoutMasterIdLst>
    <p:handoutMasterId r:id="rId32"/>
  </p:handoutMasterIdLst>
  <p:sldIdLst>
    <p:sldId id="276" r:id="rId3"/>
    <p:sldId id="370" r:id="rId4"/>
    <p:sldId id="347" r:id="rId5"/>
    <p:sldId id="348" r:id="rId6"/>
    <p:sldId id="329" r:id="rId7"/>
    <p:sldId id="330" r:id="rId8"/>
    <p:sldId id="359" r:id="rId9"/>
    <p:sldId id="356" r:id="rId10"/>
    <p:sldId id="360" r:id="rId11"/>
    <p:sldId id="338" r:id="rId12"/>
    <p:sldId id="331" r:id="rId13"/>
    <p:sldId id="372" r:id="rId14"/>
    <p:sldId id="368" r:id="rId15"/>
    <p:sldId id="361" r:id="rId16"/>
    <p:sldId id="362" r:id="rId17"/>
    <p:sldId id="337" r:id="rId18"/>
    <p:sldId id="327" r:id="rId19"/>
    <p:sldId id="313" r:id="rId20"/>
    <p:sldId id="316" r:id="rId21"/>
    <p:sldId id="317" r:id="rId22"/>
    <p:sldId id="318" r:id="rId23"/>
    <p:sldId id="339" r:id="rId24"/>
    <p:sldId id="332" r:id="rId25"/>
    <p:sldId id="367" r:id="rId26"/>
    <p:sldId id="357" r:id="rId27"/>
    <p:sldId id="369" r:id="rId28"/>
    <p:sldId id="371" r:id="rId29"/>
    <p:sldId id="303" r:id="rId30"/>
  </p:sldIdLst>
  <p:sldSz cx="9144000" cy="6858000" type="screen4x3"/>
  <p:notesSz cx="7010400" cy="92964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elicia del Carmen Lucero Diaz" initials="FdCL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81D0"/>
    <a:srgbClr val="1E8E3E"/>
    <a:srgbClr val="8970A8"/>
    <a:srgbClr val="FE6700"/>
    <a:srgbClr val="EA0000"/>
    <a:srgbClr val="EE0000"/>
    <a:srgbClr val="26B44F"/>
    <a:srgbClr val="D9D9D9"/>
    <a:srgbClr val="B8A9CB"/>
    <a:srgbClr val="1975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3348" autoAdjust="0"/>
    <p:restoredTop sz="87958" autoAdjust="0"/>
  </p:normalViewPr>
  <p:slideViewPr>
    <p:cSldViewPr>
      <p:cViewPr varScale="1">
        <p:scale>
          <a:sx n="65" d="100"/>
          <a:sy n="65" d="100"/>
        </p:scale>
        <p:origin x="870" y="66"/>
      </p:cViewPr>
      <p:guideLst>
        <p:guide orient="horz" pos="2160"/>
        <p:guide pos="2880"/>
      </p:guideLst>
    </p:cSldViewPr>
  </p:slideViewPr>
  <p:notesTextViewPr>
    <p:cViewPr>
      <p:scale>
        <a:sx n="1" d="1"/>
        <a:sy n="1" d="1"/>
      </p:scale>
      <p:origin x="0" y="0"/>
    </p:cViewPr>
  </p:notesTextViewPr>
  <p:sorterViewPr>
    <p:cViewPr>
      <p:scale>
        <a:sx n="100" d="100"/>
        <a:sy n="100" d="100"/>
      </p:scale>
      <p:origin x="0" y="-511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ED8F886-6F93-4715-B10B-DCE83A16E5B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CL"/>
        </a:p>
      </dgm:t>
    </dgm:pt>
    <dgm:pt modelId="{BCAC343E-EF88-434C-8AF7-309EAC62E5D9}">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Marco normativo</a:t>
          </a:r>
        </a:p>
      </dgm:t>
    </dgm:pt>
    <dgm:pt modelId="{F2431766-49AB-4096-94F9-A79EF71108E0}" type="parTrans" cxnId="{5BF96871-B5B0-4FEB-BD06-151912EA29B9}">
      <dgm:prSet/>
      <dgm:spPr/>
      <dgm:t>
        <a:bodyPr/>
        <a:lstStyle/>
        <a:p>
          <a:endParaRPr lang="es-CL"/>
        </a:p>
      </dgm:t>
    </dgm:pt>
    <dgm:pt modelId="{B2F018F9-1808-413B-A568-D5A7D2B4BD0E}" type="sibTrans" cxnId="{5BF96871-B5B0-4FEB-BD06-151912EA29B9}">
      <dgm:prSet/>
      <dgm:spPr/>
      <dgm:t>
        <a:bodyPr/>
        <a:lstStyle/>
        <a:p>
          <a:endParaRPr lang="es-CL"/>
        </a:p>
      </dgm:t>
    </dgm:pt>
    <dgm:pt modelId="{3FC01CE7-EB79-4DA6-8E91-BE13FBD46A47}">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Enfoque</a:t>
          </a:r>
        </a:p>
      </dgm:t>
    </dgm:pt>
    <dgm:pt modelId="{72E1E657-FDCE-4388-9A33-64010EE62B80}" type="parTrans" cxnId="{5F21237D-2950-4405-AB08-BB968C145617}">
      <dgm:prSet/>
      <dgm:spPr/>
      <dgm:t>
        <a:bodyPr/>
        <a:lstStyle/>
        <a:p>
          <a:endParaRPr lang="es-CL"/>
        </a:p>
      </dgm:t>
    </dgm:pt>
    <dgm:pt modelId="{7B960463-0587-4BCE-BB18-C4298C4C73EA}" type="sibTrans" cxnId="{5F21237D-2950-4405-AB08-BB968C145617}">
      <dgm:prSet/>
      <dgm:spPr/>
      <dgm:t>
        <a:bodyPr/>
        <a:lstStyle/>
        <a:p>
          <a:endParaRPr lang="es-CL"/>
        </a:p>
      </dgm:t>
    </dgm:pt>
    <dgm:pt modelId="{8F357C8B-4EA0-4F45-A236-368B9B3BB261}">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Ejes estratégicos</a:t>
          </a:r>
        </a:p>
      </dgm:t>
    </dgm:pt>
    <dgm:pt modelId="{D4BAA545-9164-4700-8ABF-11CF35702D45}" type="parTrans" cxnId="{7E6AF152-1E42-45A1-BA42-9280F7369C0B}">
      <dgm:prSet/>
      <dgm:spPr/>
      <dgm:t>
        <a:bodyPr/>
        <a:lstStyle/>
        <a:p>
          <a:endParaRPr lang="es-CL"/>
        </a:p>
      </dgm:t>
    </dgm:pt>
    <dgm:pt modelId="{0602C9FD-F898-4017-B550-FE7DF00227E3}" type="sibTrans" cxnId="{7E6AF152-1E42-45A1-BA42-9280F7369C0B}">
      <dgm:prSet/>
      <dgm:spPr/>
      <dgm:t>
        <a:bodyPr/>
        <a:lstStyle/>
        <a:p>
          <a:endParaRPr lang="es-CL"/>
        </a:p>
      </dgm:t>
    </dgm:pt>
    <dgm:pt modelId="{2F0C939E-1E20-428E-A8DB-333C331AE520}" type="pres">
      <dgm:prSet presAssocID="{1ED8F886-6F93-4715-B10B-DCE83A16E5B6}" presName="cycle" presStyleCnt="0">
        <dgm:presLayoutVars>
          <dgm:dir/>
          <dgm:resizeHandles val="exact"/>
        </dgm:presLayoutVars>
      </dgm:prSet>
      <dgm:spPr/>
    </dgm:pt>
    <dgm:pt modelId="{C4B6AE40-A338-4233-BA30-6549EC5C6A26}" type="pres">
      <dgm:prSet presAssocID="{BCAC343E-EF88-434C-8AF7-309EAC62E5D9}" presName="node" presStyleLbl="node1" presStyleIdx="0" presStyleCnt="3">
        <dgm:presLayoutVars>
          <dgm:bulletEnabled val="1"/>
        </dgm:presLayoutVars>
      </dgm:prSet>
      <dgm:spPr/>
    </dgm:pt>
    <dgm:pt modelId="{D6D19A66-FF31-4EBF-842D-E6561B273A63}" type="pres">
      <dgm:prSet presAssocID="{BCAC343E-EF88-434C-8AF7-309EAC62E5D9}" presName="spNode" presStyleCnt="0"/>
      <dgm:spPr/>
    </dgm:pt>
    <dgm:pt modelId="{F6AF32D5-8203-49D6-A182-4CFB6C7A0700}" type="pres">
      <dgm:prSet presAssocID="{B2F018F9-1808-413B-A568-D5A7D2B4BD0E}" presName="sibTrans" presStyleLbl="sibTrans1D1" presStyleIdx="0" presStyleCnt="3"/>
      <dgm:spPr/>
    </dgm:pt>
    <dgm:pt modelId="{4BA21E14-EC33-41D5-92B7-8FAD5ABCEED0}" type="pres">
      <dgm:prSet presAssocID="{3FC01CE7-EB79-4DA6-8E91-BE13FBD46A47}" presName="node" presStyleLbl="node1" presStyleIdx="1" presStyleCnt="3">
        <dgm:presLayoutVars>
          <dgm:bulletEnabled val="1"/>
        </dgm:presLayoutVars>
      </dgm:prSet>
      <dgm:spPr/>
    </dgm:pt>
    <dgm:pt modelId="{36ADC066-B563-41CE-AA4D-79266BC92D60}" type="pres">
      <dgm:prSet presAssocID="{3FC01CE7-EB79-4DA6-8E91-BE13FBD46A47}" presName="spNode" presStyleCnt="0"/>
      <dgm:spPr/>
    </dgm:pt>
    <dgm:pt modelId="{9462680F-A825-49C5-B208-AF2422998AD6}" type="pres">
      <dgm:prSet presAssocID="{7B960463-0587-4BCE-BB18-C4298C4C73EA}" presName="sibTrans" presStyleLbl="sibTrans1D1" presStyleIdx="1" presStyleCnt="3"/>
      <dgm:spPr/>
    </dgm:pt>
    <dgm:pt modelId="{A681A5BC-4195-4490-804F-BCD66DFFE8D4}" type="pres">
      <dgm:prSet presAssocID="{8F357C8B-4EA0-4F45-A236-368B9B3BB261}" presName="node" presStyleLbl="node1" presStyleIdx="2" presStyleCnt="3">
        <dgm:presLayoutVars>
          <dgm:bulletEnabled val="1"/>
        </dgm:presLayoutVars>
      </dgm:prSet>
      <dgm:spPr/>
    </dgm:pt>
    <dgm:pt modelId="{9AAD94D4-70BB-4299-AAA2-75ABDD401C71}" type="pres">
      <dgm:prSet presAssocID="{8F357C8B-4EA0-4F45-A236-368B9B3BB261}" presName="spNode" presStyleCnt="0"/>
      <dgm:spPr/>
    </dgm:pt>
    <dgm:pt modelId="{8508088D-FBE3-422D-A298-A3B0E070A63D}" type="pres">
      <dgm:prSet presAssocID="{0602C9FD-F898-4017-B550-FE7DF00227E3}" presName="sibTrans" presStyleLbl="sibTrans1D1" presStyleIdx="2" presStyleCnt="3"/>
      <dgm:spPr/>
    </dgm:pt>
  </dgm:ptLst>
  <dgm:cxnLst>
    <dgm:cxn modelId="{CF479541-B8F9-4D96-BB5A-C385942836C6}" type="presOf" srcId="{3FC01CE7-EB79-4DA6-8E91-BE13FBD46A47}" destId="{4BA21E14-EC33-41D5-92B7-8FAD5ABCEED0}" srcOrd="0" destOrd="0" presId="urn:microsoft.com/office/officeart/2005/8/layout/cycle5"/>
    <dgm:cxn modelId="{026CD464-04F4-44C8-A091-426966E8F6F9}" type="presOf" srcId="{7B960463-0587-4BCE-BB18-C4298C4C73EA}" destId="{9462680F-A825-49C5-B208-AF2422998AD6}" srcOrd="0" destOrd="0" presId="urn:microsoft.com/office/officeart/2005/8/layout/cycle5"/>
    <dgm:cxn modelId="{5BF96871-B5B0-4FEB-BD06-151912EA29B9}" srcId="{1ED8F886-6F93-4715-B10B-DCE83A16E5B6}" destId="{BCAC343E-EF88-434C-8AF7-309EAC62E5D9}" srcOrd="0" destOrd="0" parTransId="{F2431766-49AB-4096-94F9-A79EF71108E0}" sibTransId="{B2F018F9-1808-413B-A568-D5A7D2B4BD0E}"/>
    <dgm:cxn modelId="{7E6AF152-1E42-45A1-BA42-9280F7369C0B}" srcId="{1ED8F886-6F93-4715-B10B-DCE83A16E5B6}" destId="{8F357C8B-4EA0-4F45-A236-368B9B3BB261}" srcOrd="2" destOrd="0" parTransId="{D4BAA545-9164-4700-8ABF-11CF35702D45}" sibTransId="{0602C9FD-F898-4017-B550-FE7DF00227E3}"/>
    <dgm:cxn modelId="{FDBABA59-A214-4B75-8AA8-F482C660BCDD}" type="presOf" srcId="{BCAC343E-EF88-434C-8AF7-309EAC62E5D9}" destId="{C4B6AE40-A338-4233-BA30-6549EC5C6A26}" srcOrd="0" destOrd="0" presId="urn:microsoft.com/office/officeart/2005/8/layout/cycle5"/>
    <dgm:cxn modelId="{5F21237D-2950-4405-AB08-BB968C145617}" srcId="{1ED8F886-6F93-4715-B10B-DCE83A16E5B6}" destId="{3FC01CE7-EB79-4DA6-8E91-BE13FBD46A47}" srcOrd="1" destOrd="0" parTransId="{72E1E657-FDCE-4388-9A33-64010EE62B80}" sibTransId="{7B960463-0587-4BCE-BB18-C4298C4C73EA}"/>
    <dgm:cxn modelId="{0AF84C9B-C2B4-40DD-A54B-C4E2D1C98C44}" type="presOf" srcId="{B2F018F9-1808-413B-A568-D5A7D2B4BD0E}" destId="{F6AF32D5-8203-49D6-A182-4CFB6C7A0700}" srcOrd="0" destOrd="0" presId="urn:microsoft.com/office/officeart/2005/8/layout/cycle5"/>
    <dgm:cxn modelId="{079AEBAA-CB00-4D10-9DF1-4B16433CE649}" type="presOf" srcId="{8F357C8B-4EA0-4F45-A236-368B9B3BB261}" destId="{A681A5BC-4195-4490-804F-BCD66DFFE8D4}" srcOrd="0" destOrd="0" presId="urn:microsoft.com/office/officeart/2005/8/layout/cycle5"/>
    <dgm:cxn modelId="{0D7304B7-D40B-43DE-9573-61557A69C952}" type="presOf" srcId="{0602C9FD-F898-4017-B550-FE7DF00227E3}" destId="{8508088D-FBE3-422D-A298-A3B0E070A63D}" srcOrd="0" destOrd="0" presId="urn:microsoft.com/office/officeart/2005/8/layout/cycle5"/>
    <dgm:cxn modelId="{90C854C6-D4CA-47AC-8548-5436D6EE1640}" type="presOf" srcId="{1ED8F886-6F93-4715-B10B-DCE83A16E5B6}" destId="{2F0C939E-1E20-428E-A8DB-333C331AE520}" srcOrd="0" destOrd="0" presId="urn:microsoft.com/office/officeart/2005/8/layout/cycle5"/>
    <dgm:cxn modelId="{4B89E82C-32F8-45F3-BD41-88E332038F40}" type="presParOf" srcId="{2F0C939E-1E20-428E-A8DB-333C331AE520}" destId="{C4B6AE40-A338-4233-BA30-6549EC5C6A26}" srcOrd="0" destOrd="0" presId="urn:microsoft.com/office/officeart/2005/8/layout/cycle5"/>
    <dgm:cxn modelId="{56994E82-856F-4F78-8123-16EF6780285F}" type="presParOf" srcId="{2F0C939E-1E20-428E-A8DB-333C331AE520}" destId="{D6D19A66-FF31-4EBF-842D-E6561B273A63}" srcOrd="1" destOrd="0" presId="urn:microsoft.com/office/officeart/2005/8/layout/cycle5"/>
    <dgm:cxn modelId="{6E7AF037-A9DE-4266-B149-ACA685827831}" type="presParOf" srcId="{2F0C939E-1E20-428E-A8DB-333C331AE520}" destId="{F6AF32D5-8203-49D6-A182-4CFB6C7A0700}" srcOrd="2" destOrd="0" presId="urn:microsoft.com/office/officeart/2005/8/layout/cycle5"/>
    <dgm:cxn modelId="{1C652CBF-3BAA-4CB8-8BAA-3D524DBCEE74}" type="presParOf" srcId="{2F0C939E-1E20-428E-A8DB-333C331AE520}" destId="{4BA21E14-EC33-41D5-92B7-8FAD5ABCEED0}" srcOrd="3" destOrd="0" presId="urn:microsoft.com/office/officeart/2005/8/layout/cycle5"/>
    <dgm:cxn modelId="{5E54A17C-8618-4C6E-8EAF-3937CA61D422}" type="presParOf" srcId="{2F0C939E-1E20-428E-A8DB-333C331AE520}" destId="{36ADC066-B563-41CE-AA4D-79266BC92D60}" srcOrd="4" destOrd="0" presId="urn:microsoft.com/office/officeart/2005/8/layout/cycle5"/>
    <dgm:cxn modelId="{9AD16511-C557-444F-B350-7FE7A81BB065}" type="presParOf" srcId="{2F0C939E-1E20-428E-A8DB-333C331AE520}" destId="{9462680F-A825-49C5-B208-AF2422998AD6}" srcOrd="5" destOrd="0" presId="urn:microsoft.com/office/officeart/2005/8/layout/cycle5"/>
    <dgm:cxn modelId="{144609DC-09C3-4136-80ED-645CA0C566D8}" type="presParOf" srcId="{2F0C939E-1E20-428E-A8DB-333C331AE520}" destId="{A681A5BC-4195-4490-804F-BCD66DFFE8D4}" srcOrd="6" destOrd="0" presId="urn:microsoft.com/office/officeart/2005/8/layout/cycle5"/>
    <dgm:cxn modelId="{AC1FBB59-3419-429E-A756-BE7A3AFD6D1D}" type="presParOf" srcId="{2F0C939E-1E20-428E-A8DB-333C331AE520}" destId="{9AAD94D4-70BB-4299-AAA2-75ABDD401C71}" srcOrd="7" destOrd="0" presId="urn:microsoft.com/office/officeart/2005/8/layout/cycle5"/>
    <dgm:cxn modelId="{9614EB0E-53DE-4C6E-BBBE-785A1EDA01EF}" type="presParOf" srcId="{2F0C939E-1E20-428E-A8DB-333C331AE520}" destId="{8508088D-FBE3-422D-A298-A3B0E070A63D}"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ED8F886-6F93-4715-B10B-DCE83A16E5B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CL"/>
        </a:p>
      </dgm:t>
    </dgm:pt>
    <dgm:pt modelId="{BCAC343E-EF88-434C-8AF7-309EAC62E5D9}">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Marco normativo</a:t>
          </a:r>
        </a:p>
      </dgm:t>
    </dgm:pt>
    <dgm:pt modelId="{F2431766-49AB-4096-94F9-A79EF71108E0}" type="parTrans" cxnId="{5BF96871-B5B0-4FEB-BD06-151912EA29B9}">
      <dgm:prSet/>
      <dgm:spPr/>
      <dgm:t>
        <a:bodyPr/>
        <a:lstStyle/>
        <a:p>
          <a:endParaRPr lang="es-CL"/>
        </a:p>
      </dgm:t>
    </dgm:pt>
    <dgm:pt modelId="{B2F018F9-1808-413B-A568-D5A7D2B4BD0E}" type="sibTrans" cxnId="{5BF96871-B5B0-4FEB-BD06-151912EA29B9}">
      <dgm:prSet/>
      <dgm:spPr/>
      <dgm:t>
        <a:bodyPr/>
        <a:lstStyle/>
        <a:p>
          <a:endParaRPr lang="es-CL"/>
        </a:p>
      </dgm:t>
    </dgm:pt>
    <dgm:pt modelId="{3FC01CE7-EB79-4DA6-8E91-BE13FBD46A47}">
      <dgm:prSet phldrT="[Texto]"/>
      <dgm:spPr>
        <a:solidFill>
          <a:srgbClr val="FF0000"/>
        </a:solidFill>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Enfoque</a:t>
          </a:r>
        </a:p>
      </dgm:t>
    </dgm:pt>
    <dgm:pt modelId="{72E1E657-FDCE-4388-9A33-64010EE62B80}" type="parTrans" cxnId="{5F21237D-2950-4405-AB08-BB968C145617}">
      <dgm:prSet/>
      <dgm:spPr/>
      <dgm:t>
        <a:bodyPr/>
        <a:lstStyle/>
        <a:p>
          <a:endParaRPr lang="es-CL"/>
        </a:p>
      </dgm:t>
    </dgm:pt>
    <dgm:pt modelId="{7B960463-0587-4BCE-BB18-C4298C4C73EA}" type="sibTrans" cxnId="{5F21237D-2950-4405-AB08-BB968C145617}">
      <dgm:prSet/>
      <dgm:spPr/>
      <dgm:t>
        <a:bodyPr/>
        <a:lstStyle/>
        <a:p>
          <a:endParaRPr lang="es-CL"/>
        </a:p>
      </dgm:t>
    </dgm:pt>
    <dgm:pt modelId="{8F357C8B-4EA0-4F45-A236-368B9B3BB261}">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Ejes estratégicos</a:t>
          </a:r>
        </a:p>
      </dgm:t>
    </dgm:pt>
    <dgm:pt modelId="{D4BAA545-9164-4700-8ABF-11CF35702D45}" type="parTrans" cxnId="{7E6AF152-1E42-45A1-BA42-9280F7369C0B}">
      <dgm:prSet/>
      <dgm:spPr/>
      <dgm:t>
        <a:bodyPr/>
        <a:lstStyle/>
        <a:p>
          <a:endParaRPr lang="es-CL"/>
        </a:p>
      </dgm:t>
    </dgm:pt>
    <dgm:pt modelId="{0602C9FD-F898-4017-B550-FE7DF00227E3}" type="sibTrans" cxnId="{7E6AF152-1E42-45A1-BA42-9280F7369C0B}">
      <dgm:prSet/>
      <dgm:spPr/>
      <dgm:t>
        <a:bodyPr/>
        <a:lstStyle/>
        <a:p>
          <a:endParaRPr lang="es-CL"/>
        </a:p>
      </dgm:t>
    </dgm:pt>
    <dgm:pt modelId="{2F0C939E-1E20-428E-A8DB-333C331AE520}" type="pres">
      <dgm:prSet presAssocID="{1ED8F886-6F93-4715-B10B-DCE83A16E5B6}" presName="cycle" presStyleCnt="0">
        <dgm:presLayoutVars>
          <dgm:dir/>
          <dgm:resizeHandles val="exact"/>
        </dgm:presLayoutVars>
      </dgm:prSet>
      <dgm:spPr/>
    </dgm:pt>
    <dgm:pt modelId="{C4B6AE40-A338-4233-BA30-6549EC5C6A26}" type="pres">
      <dgm:prSet presAssocID="{BCAC343E-EF88-434C-8AF7-309EAC62E5D9}" presName="node" presStyleLbl="node1" presStyleIdx="0" presStyleCnt="3">
        <dgm:presLayoutVars>
          <dgm:bulletEnabled val="1"/>
        </dgm:presLayoutVars>
      </dgm:prSet>
      <dgm:spPr/>
    </dgm:pt>
    <dgm:pt modelId="{D6D19A66-FF31-4EBF-842D-E6561B273A63}" type="pres">
      <dgm:prSet presAssocID="{BCAC343E-EF88-434C-8AF7-309EAC62E5D9}" presName="spNode" presStyleCnt="0"/>
      <dgm:spPr/>
    </dgm:pt>
    <dgm:pt modelId="{F6AF32D5-8203-49D6-A182-4CFB6C7A0700}" type="pres">
      <dgm:prSet presAssocID="{B2F018F9-1808-413B-A568-D5A7D2B4BD0E}" presName="sibTrans" presStyleLbl="sibTrans1D1" presStyleIdx="0" presStyleCnt="3"/>
      <dgm:spPr/>
    </dgm:pt>
    <dgm:pt modelId="{4BA21E14-EC33-41D5-92B7-8FAD5ABCEED0}" type="pres">
      <dgm:prSet presAssocID="{3FC01CE7-EB79-4DA6-8E91-BE13FBD46A47}" presName="node" presStyleLbl="node1" presStyleIdx="1" presStyleCnt="3">
        <dgm:presLayoutVars>
          <dgm:bulletEnabled val="1"/>
        </dgm:presLayoutVars>
      </dgm:prSet>
      <dgm:spPr/>
    </dgm:pt>
    <dgm:pt modelId="{36ADC066-B563-41CE-AA4D-79266BC92D60}" type="pres">
      <dgm:prSet presAssocID="{3FC01CE7-EB79-4DA6-8E91-BE13FBD46A47}" presName="spNode" presStyleCnt="0"/>
      <dgm:spPr/>
    </dgm:pt>
    <dgm:pt modelId="{9462680F-A825-49C5-B208-AF2422998AD6}" type="pres">
      <dgm:prSet presAssocID="{7B960463-0587-4BCE-BB18-C4298C4C73EA}" presName="sibTrans" presStyleLbl="sibTrans1D1" presStyleIdx="1" presStyleCnt="3"/>
      <dgm:spPr/>
    </dgm:pt>
    <dgm:pt modelId="{A681A5BC-4195-4490-804F-BCD66DFFE8D4}" type="pres">
      <dgm:prSet presAssocID="{8F357C8B-4EA0-4F45-A236-368B9B3BB261}" presName="node" presStyleLbl="node1" presStyleIdx="2" presStyleCnt="3">
        <dgm:presLayoutVars>
          <dgm:bulletEnabled val="1"/>
        </dgm:presLayoutVars>
      </dgm:prSet>
      <dgm:spPr/>
    </dgm:pt>
    <dgm:pt modelId="{9AAD94D4-70BB-4299-AAA2-75ABDD401C71}" type="pres">
      <dgm:prSet presAssocID="{8F357C8B-4EA0-4F45-A236-368B9B3BB261}" presName="spNode" presStyleCnt="0"/>
      <dgm:spPr/>
    </dgm:pt>
    <dgm:pt modelId="{8508088D-FBE3-422D-A298-A3B0E070A63D}" type="pres">
      <dgm:prSet presAssocID="{0602C9FD-F898-4017-B550-FE7DF00227E3}" presName="sibTrans" presStyleLbl="sibTrans1D1" presStyleIdx="2" presStyleCnt="3"/>
      <dgm:spPr/>
    </dgm:pt>
  </dgm:ptLst>
  <dgm:cxnLst>
    <dgm:cxn modelId="{EE2A5D04-49BF-4640-8635-BEC5A81D1084}" type="presOf" srcId="{BCAC343E-EF88-434C-8AF7-309EAC62E5D9}" destId="{C4B6AE40-A338-4233-BA30-6549EC5C6A26}" srcOrd="0" destOrd="0" presId="urn:microsoft.com/office/officeart/2005/8/layout/cycle5"/>
    <dgm:cxn modelId="{8BC2310F-69F2-4404-B692-6EA024F9A365}" type="presOf" srcId="{1ED8F886-6F93-4715-B10B-DCE83A16E5B6}" destId="{2F0C939E-1E20-428E-A8DB-333C331AE520}" srcOrd="0" destOrd="0" presId="urn:microsoft.com/office/officeart/2005/8/layout/cycle5"/>
    <dgm:cxn modelId="{4370113C-A4FB-41D3-8A14-EDE1141A9AC4}" type="presOf" srcId="{0602C9FD-F898-4017-B550-FE7DF00227E3}" destId="{8508088D-FBE3-422D-A298-A3B0E070A63D}" srcOrd="0" destOrd="0" presId="urn:microsoft.com/office/officeart/2005/8/layout/cycle5"/>
    <dgm:cxn modelId="{41059E41-D048-4597-B792-D99A1BF16CBA}" type="presOf" srcId="{B2F018F9-1808-413B-A568-D5A7D2B4BD0E}" destId="{F6AF32D5-8203-49D6-A182-4CFB6C7A0700}" srcOrd="0" destOrd="0" presId="urn:microsoft.com/office/officeart/2005/8/layout/cycle5"/>
    <dgm:cxn modelId="{95EE4443-79A3-454A-8FE8-DC56E6CA0CDD}" type="presOf" srcId="{8F357C8B-4EA0-4F45-A236-368B9B3BB261}" destId="{A681A5BC-4195-4490-804F-BCD66DFFE8D4}" srcOrd="0" destOrd="0" presId="urn:microsoft.com/office/officeart/2005/8/layout/cycle5"/>
    <dgm:cxn modelId="{5BF96871-B5B0-4FEB-BD06-151912EA29B9}" srcId="{1ED8F886-6F93-4715-B10B-DCE83A16E5B6}" destId="{BCAC343E-EF88-434C-8AF7-309EAC62E5D9}" srcOrd="0" destOrd="0" parTransId="{F2431766-49AB-4096-94F9-A79EF71108E0}" sibTransId="{B2F018F9-1808-413B-A568-D5A7D2B4BD0E}"/>
    <dgm:cxn modelId="{7E6AF152-1E42-45A1-BA42-9280F7369C0B}" srcId="{1ED8F886-6F93-4715-B10B-DCE83A16E5B6}" destId="{8F357C8B-4EA0-4F45-A236-368B9B3BB261}" srcOrd="2" destOrd="0" parTransId="{D4BAA545-9164-4700-8ABF-11CF35702D45}" sibTransId="{0602C9FD-F898-4017-B550-FE7DF00227E3}"/>
    <dgm:cxn modelId="{1F2EB558-5756-4F72-912C-2ECC3DDD7B3C}" type="presOf" srcId="{3FC01CE7-EB79-4DA6-8E91-BE13FBD46A47}" destId="{4BA21E14-EC33-41D5-92B7-8FAD5ABCEED0}" srcOrd="0" destOrd="0" presId="urn:microsoft.com/office/officeart/2005/8/layout/cycle5"/>
    <dgm:cxn modelId="{5F21237D-2950-4405-AB08-BB968C145617}" srcId="{1ED8F886-6F93-4715-B10B-DCE83A16E5B6}" destId="{3FC01CE7-EB79-4DA6-8E91-BE13FBD46A47}" srcOrd="1" destOrd="0" parTransId="{72E1E657-FDCE-4388-9A33-64010EE62B80}" sibTransId="{7B960463-0587-4BCE-BB18-C4298C4C73EA}"/>
    <dgm:cxn modelId="{77B138B7-18EB-43EA-B3A0-E9BC2B0E4C3C}" type="presOf" srcId="{7B960463-0587-4BCE-BB18-C4298C4C73EA}" destId="{9462680F-A825-49C5-B208-AF2422998AD6}" srcOrd="0" destOrd="0" presId="urn:microsoft.com/office/officeart/2005/8/layout/cycle5"/>
    <dgm:cxn modelId="{9258FE32-F8A6-44D2-93B8-CBE714D6FE23}" type="presParOf" srcId="{2F0C939E-1E20-428E-A8DB-333C331AE520}" destId="{C4B6AE40-A338-4233-BA30-6549EC5C6A26}" srcOrd="0" destOrd="0" presId="urn:microsoft.com/office/officeart/2005/8/layout/cycle5"/>
    <dgm:cxn modelId="{69C8ED7F-E52F-496A-9D8E-AD31250BD727}" type="presParOf" srcId="{2F0C939E-1E20-428E-A8DB-333C331AE520}" destId="{D6D19A66-FF31-4EBF-842D-E6561B273A63}" srcOrd="1" destOrd="0" presId="urn:microsoft.com/office/officeart/2005/8/layout/cycle5"/>
    <dgm:cxn modelId="{AE08F67D-BC1A-42A4-AF80-9EDD079982C1}" type="presParOf" srcId="{2F0C939E-1E20-428E-A8DB-333C331AE520}" destId="{F6AF32D5-8203-49D6-A182-4CFB6C7A0700}" srcOrd="2" destOrd="0" presId="urn:microsoft.com/office/officeart/2005/8/layout/cycle5"/>
    <dgm:cxn modelId="{94615318-D9E7-4D62-A71E-42E2451C06F6}" type="presParOf" srcId="{2F0C939E-1E20-428E-A8DB-333C331AE520}" destId="{4BA21E14-EC33-41D5-92B7-8FAD5ABCEED0}" srcOrd="3" destOrd="0" presId="urn:microsoft.com/office/officeart/2005/8/layout/cycle5"/>
    <dgm:cxn modelId="{F8352B14-64D1-4C3E-86C8-866A37B791B5}" type="presParOf" srcId="{2F0C939E-1E20-428E-A8DB-333C331AE520}" destId="{36ADC066-B563-41CE-AA4D-79266BC92D60}" srcOrd="4" destOrd="0" presId="urn:microsoft.com/office/officeart/2005/8/layout/cycle5"/>
    <dgm:cxn modelId="{107CD9E4-15BF-4906-951D-0B5AE5741CA7}" type="presParOf" srcId="{2F0C939E-1E20-428E-A8DB-333C331AE520}" destId="{9462680F-A825-49C5-B208-AF2422998AD6}" srcOrd="5" destOrd="0" presId="urn:microsoft.com/office/officeart/2005/8/layout/cycle5"/>
    <dgm:cxn modelId="{C38EBA22-13D7-4BB9-9E25-F3BC9A27BF5E}" type="presParOf" srcId="{2F0C939E-1E20-428E-A8DB-333C331AE520}" destId="{A681A5BC-4195-4490-804F-BCD66DFFE8D4}" srcOrd="6" destOrd="0" presId="urn:microsoft.com/office/officeart/2005/8/layout/cycle5"/>
    <dgm:cxn modelId="{0ED095C8-E68C-433E-9375-EB3129F46A59}" type="presParOf" srcId="{2F0C939E-1E20-428E-A8DB-333C331AE520}" destId="{9AAD94D4-70BB-4299-AAA2-75ABDD401C71}" srcOrd="7" destOrd="0" presId="urn:microsoft.com/office/officeart/2005/8/layout/cycle5"/>
    <dgm:cxn modelId="{412C49B6-64B2-4C39-84D0-E0E6D0986BCF}" type="presParOf" srcId="{2F0C939E-1E20-428E-A8DB-333C331AE520}" destId="{8508088D-FBE3-422D-A298-A3B0E070A63D}"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ED8F886-6F93-4715-B10B-DCE83A16E5B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CL"/>
        </a:p>
      </dgm:t>
    </dgm:pt>
    <dgm:pt modelId="{BCAC343E-EF88-434C-8AF7-309EAC62E5D9}">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Marco normativo</a:t>
          </a:r>
        </a:p>
      </dgm:t>
    </dgm:pt>
    <dgm:pt modelId="{F2431766-49AB-4096-94F9-A79EF71108E0}" type="parTrans" cxnId="{5BF96871-B5B0-4FEB-BD06-151912EA29B9}">
      <dgm:prSet/>
      <dgm:spPr/>
      <dgm:t>
        <a:bodyPr/>
        <a:lstStyle/>
        <a:p>
          <a:endParaRPr lang="es-CL"/>
        </a:p>
      </dgm:t>
    </dgm:pt>
    <dgm:pt modelId="{B2F018F9-1808-413B-A568-D5A7D2B4BD0E}" type="sibTrans" cxnId="{5BF96871-B5B0-4FEB-BD06-151912EA29B9}">
      <dgm:prSet/>
      <dgm:spPr/>
      <dgm:t>
        <a:bodyPr/>
        <a:lstStyle/>
        <a:p>
          <a:endParaRPr lang="es-CL"/>
        </a:p>
      </dgm:t>
    </dgm:pt>
    <dgm:pt modelId="{3FC01CE7-EB79-4DA6-8E91-BE13FBD46A47}">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Enfoque</a:t>
          </a:r>
        </a:p>
      </dgm:t>
    </dgm:pt>
    <dgm:pt modelId="{72E1E657-FDCE-4388-9A33-64010EE62B80}" type="parTrans" cxnId="{5F21237D-2950-4405-AB08-BB968C145617}">
      <dgm:prSet/>
      <dgm:spPr/>
      <dgm:t>
        <a:bodyPr/>
        <a:lstStyle/>
        <a:p>
          <a:endParaRPr lang="es-CL"/>
        </a:p>
      </dgm:t>
    </dgm:pt>
    <dgm:pt modelId="{7B960463-0587-4BCE-BB18-C4298C4C73EA}" type="sibTrans" cxnId="{5F21237D-2950-4405-AB08-BB968C145617}">
      <dgm:prSet/>
      <dgm:spPr/>
      <dgm:t>
        <a:bodyPr/>
        <a:lstStyle/>
        <a:p>
          <a:endParaRPr lang="es-CL"/>
        </a:p>
      </dgm:t>
    </dgm:pt>
    <dgm:pt modelId="{8F357C8B-4EA0-4F45-A236-368B9B3BB261}">
      <dgm:prSet phldrT="[Texto]"/>
      <dgm:spPr>
        <a:solidFill>
          <a:srgbClr val="FF0000"/>
        </a:solidFill>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Ejes estratégicos</a:t>
          </a:r>
        </a:p>
      </dgm:t>
    </dgm:pt>
    <dgm:pt modelId="{D4BAA545-9164-4700-8ABF-11CF35702D45}" type="parTrans" cxnId="{7E6AF152-1E42-45A1-BA42-9280F7369C0B}">
      <dgm:prSet/>
      <dgm:spPr/>
      <dgm:t>
        <a:bodyPr/>
        <a:lstStyle/>
        <a:p>
          <a:endParaRPr lang="es-CL"/>
        </a:p>
      </dgm:t>
    </dgm:pt>
    <dgm:pt modelId="{0602C9FD-F898-4017-B550-FE7DF00227E3}" type="sibTrans" cxnId="{7E6AF152-1E42-45A1-BA42-9280F7369C0B}">
      <dgm:prSet/>
      <dgm:spPr/>
      <dgm:t>
        <a:bodyPr/>
        <a:lstStyle/>
        <a:p>
          <a:endParaRPr lang="es-CL"/>
        </a:p>
      </dgm:t>
    </dgm:pt>
    <dgm:pt modelId="{2F0C939E-1E20-428E-A8DB-333C331AE520}" type="pres">
      <dgm:prSet presAssocID="{1ED8F886-6F93-4715-B10B-DCE83A16E5B6}" presName="cycle" presStyleCnt="0">
        <dgm:presLayoutVars>
          <dgm:dir/>
          <dgm:resizeHandles val="exact"/>
        </dgm:presLayoutVars>
      </dgm:prSet>
      <dgm:spPr/>
    </dgm:pt>
    <dgm:pt modelId="{C4B6AE40-A338-4233-BA30-6549EC5C6A26}" type="pres">
      <dgm:prSet presAssocID="{BCAC343E-EF88-434C-8AF7-309EAC62E5D9}" presName="node" presStyleLbl="node1" presStyleIdx="0" presStyleCnt="3">
        <dgm:presLayoutVars>
          <dgm:bulletEnabled val="1"/>
        </dgm:presLayoutVars>
      </dgm:prSet>
      <dgm:spPr/>
    </dgm:pt>
    <dgm:pt modelId="{D6D19A66-FF31-4EBF-842D-E6561B273A63}" type="pres">
      <dgm:prSet presAssocID="{BCAC343E-EF88-434C-8AF7-309EAC62E5D9}" presName="spNode" presStyleCnt="0"/>
      <dgm:spPr/>
    </dgm:pt>
    <dgm:pt modelId="{F6AF32D5-8203-49D6-A182-4CFB6C7A0700}" type="pres">
      <dgm:prSet presAssocID="{B2F018F9-1808-413B-A568-D5A7D2B4BD0E}" presName="sibTrans" presStyleLbl="sibTrans1D1" presStyleIdx="0" presStyleCnt="3"/>
      <dgm:spPr/>
    </dgm:pt>
    <dgm:pt modelId="{4BA21E14-EC33-41D5-92B7-8FAD5ABCEED0}" type="pres">
      <dgm:prSet presAssocID="{3FC01CE7-EB79-4DA6-8E91-BE13FBD46A47}" presName="node" presStyleLbl="node1" presStyleIdx="1" presStyleCnt="3">
        <dgm:presLayoutVars>
          <dgm:bulletEnabled val="1"/>
        </dgm:presLayoutVars>
      </dgm:prSet>
      <dgm:spPr/>
    </dgm:pt>
    <dgm:pt modelId="{36ADC066-B563-41CE-AA4D-79266BC92D60}" type="pres">
      <dgm:prSet presAssocID="{3FC01CE7-EB79-4DA6-8E91-BE13FBD46A47}" presName="spNode" presStyleCnt="0"/>
      <dgm:spPr/>
    </dgm:pt>
    <dgm:pt modelId="{9462680F-A825-49C5-B208-AF2422998AD6}" type="pres">
      <dgm:prSet presAssocID="{7B960463-0587-4BCE-BB18-C4298C4C73EA}" presName="sibTrans" presStyleLbl="sibTrans1D1" presStyleIdx="1" presStyleCnt="3"/>
      <dgm:spPr/>
    </dgm:pt>
    <dgm:pt modelId="{A681A5BC-4195-4490-804F-BCD66DFFE8D4}" type="pres">
      <dgm:prSet presAssocID="{8F357C8B-4EA0-4F45-A236-368B9B3BB261}" presName="node" presStyleLbl="node1" presStyleIdx="2" presStyleCnt="3">
        <dgm:presLayoutVars>
          <dgm:bulletEnabled val="1"/>
        </dgm:presLayoutVars>
      </dgm:prSet>
      <dgm:spPr/>
    </dgm:pt>
    <dgm:pt modelId="{9AAD94D4-70BB-4299-AAA2-75ABDD401C71}" type="pres">
      <dgm:prSet presAssocID="{8F357C8B-4EA0-4F45-A236-368B9B3BB261}" presName="spNode" presStyleCnt="0"/>
      <dgm:spPr/>
    </dgm:pt>
    <dgm:pt modelId="{8508088D-FBE3-422D-A298-A3B0E070A63D}" type="pres">
      <dgm:prSet presAssocID="{0602C9FD-F898-4017-B550-FE7DF00227E3}" presName="sibTrans" presStyleLbl="sibTrans1D1" presStyleIdx="2" presStyleCnt="3"/>
      <dgm:spPr/>
    </dgm:pt>
  </dgm:ptLst>
  <dgm:cxnLst>
    <dgm:cxn modelId="{645C5A18-2B16-44C6-BEF9-6D83D9FDCC49}" type="presOf" srcId="{BCAC343E-EF88-434C-8AF7-309EAC62E5D9}" destId="{C4B6AE40-A338-4233-BA30-6549EC5C6A26}" srcOrd="0" destOrd="0" presId="urn:microsoft.com/office/officeart/2005/8/layout/cycle5"/>
    <dgm:cxn modelId="{9BA6995F-11E0-4548-9D9B-39FFA0B2DBB8}" type="presOf" srcId="{B2F018F9-1808-413B-A568-D5A7D2B4BD0E}" destId="{F6AF32D5-8203-49D6-A182-4CFB6C7A0700}" srcOrd="0" destOrd="0" presId="urn:microsoft.com/office/officeart/2005/8/layout/cycle5"/>
    <dgm:cxn modelId="{A6976D46-726C-4622-866C-2B3EBEFE00EA}" type="presOf" srcId="{7B960463-0587-4BCE-BB18-C4298C4C73EA}" destId="{9462680F-A825-49C5-B208-AF2422998AD6}" srcOrd="0" destOrd="0" presId="urn:microsoft.com/office/officeart/2005/8/layout/cycle5"/>
    <dgm:cxn modelId="{5BF96871-B5B0-4FEB-BD06-151912EA29B9}" srcId="{1ED8F886-6F93-4715-B10B-DCE83A16E5B6}" destId="{BCAC343E-EF88-434C-8AF7-309EAC62E5D9}" srcOrd="0" destOrd="0" parTransId="{F2431766-49AB-4096-94F9-A79EF71108E0}" sibTransId="{B2F018F9-1808-413B-A568-D5A7D2B4BD0E}"/>
    <dgm:cxn modelId="{7E6AF152-1E42-45A1-BA42-9280F7369C0B}" srcId="{1ED8F886-6F93-4715-B10B-DCE83A16E5B6}" destId="{8F357C8B-4EA0-4F45-A236-368B9B3BB261}" srcOrd="2" destOrd="0" parTransId="{D4BAA545-9164-4700-8ABF-11CF35702D45}" sibTransId="{0602C9FD-F898-4017-B550-FE7DF00227E3}"/>
    <dgm:cxn modelId="{5F21237D-2950-4405-AB08-BB968C145617}" srcId="{1ED8F886-6F93-4715-B10B-DCE83A16E5B6}" destId="{3FC01CE7-EB79-4DA6-8E91-BE13FBD46A47}" srcOrd="1" destOrd="0" parTransId="{72E1E657-FDCE-4388-9A33-64010EE62B80}" sibTransId="{7B960463-0587-4BCE-BB18-C4298C4C73EA}"/>
    <dgm:cxn modelId="{9A57CE99-BD99-479C-B041-259ABFAF3054}" type="presOf" srcId="{1ED8F886-6F93-4715-B10B-DCE83A16E5B6}" destId="{2F0C939E-1E20-428E-A8DB-333C331AE520}" srcOrd="0" destOrd="0" presId="urn:microsoft.com/office/officeart/2005/8/layout/cycle5"/>
    <dgm:cxn modelId="{B9BB0FDA-0A25-480F-A89A-47C78A5731C0}" type="presOf" srcId="{8F357C8B-4EA0-4F45-A236-368B9B3BB261}" destId="{A681A5BC-4195-4490-804F-BCD66DFFE8D4}" srcOrd="0" destOrd="0" presId="urn:microsoft.com/office/officeart/2005/8/layout/cycle5"/>
    <dgm:cxn modelId="{B71867EA-B7EF-45A9-AB35-741C4F09A9B8}" type="presOf" srcId="{3FC01CE7-EB79-4DA6-8E91-BE13FBD46A47}" destId="{4BA21E14-EC33-41D5-92B7-8FAD5ABCEED0}" srcOrd="0" destOrd="0" presId="urn:microsoft.com/office/officeart/2005/8/layout/cycle5"/>
    <dgm:cxn modelId="{4BFCC7EB-8128-44A3-BE51-2310FA830C15}" type="presOf" srcId="{0602C9FD-F898-4017-B550-FE7DF00227E3}" destId="{8508088D-FBE3-422D-A298-A3B0E070A63D}" srcOrd="0" destOrd="0" presId="urn:microsoft.com/office/officeart/2005/8/layout/cycle5"/>
    <dgm:cxn modelId="{92B8D195-F0F5-4EAE-80D4-6F830D8696DA}" type="presParOf" srcId="{2F0C939E-1E20-428E-A8DB-333C331AE520}" destId="{C4B6AE40-A338-4233-BA30-6549EC5C6A26}" srcOrd="0" destOrd="0" presId="urn:microsoft.com/office/officeart/2005/8/layout/cycle5"/>
    <dgm:cxn modelId="{12A47082-C050-4835-A95D-B157970D7A04}" type="presParOf" srcId="{2F0C939E-1E20-428E-A8DB-333C331AE520}" destId="{D6D19A66-FF31-4EBF-842D-E6561B273A63}" srcOrd="1" destOrd="0" presId="urn:microsoft.com/office/officeart/2005/8/layout/cycle5"/>
    <dgm:cxn modelId="{70513E76-29E1-4AD1-9E14-B9EF19049292}" type="presParOf" srcId="{2F0C939E-1E20-428E-A8DB-333C331AE520}" destId="{F6AF32D5-8203-49D6-A182-4CFB6C7A0700}" srcOrd="2" destOrd="0" presId="urn:microsoft.com/office/officeart/2005/8/layout/cycle5"/>
    <dgm:cxn modelId="{A753C81A-F6C3-4508-8E75-8FEA3BD4573C}" type="presParOf" srcId="{2F0C939E-1E20-428E-A8DB-333C331AE520}" destId="{4BA21E14-EC33-41D5-92B7-8FAD5ABCEED0}" srcOrd="3" destOrd="0" presId="urn:microsoft.com/office/officeart/2005/8/layout/cycle5"/>
    <dgm:cxn modelId="{A2F76856-DF91-4524-9F1E-709BC242C5C5}" type="presParOf" srcId="{2F0C939E-1E20-428E-A8DB-333C331AE520}" destId="{36ADC066-B563-41CE-AA4D-79266BC92D60}" srcOrd="4" destOrd="0" presId="urn:microsoft.com/office/officeart/2005/8/layout/cycle5"/>
    <dgm:cxn modelId="{B78EF86B-0182-4754-BC94-DC42E095E9D7}" type="presParOf" srcId="{2F0C939E-1E20-428E-A8DB-333C331AE520}" destId="{9462680F-A825-49C5-B208-AF2422998AD6}" srcOrd="5" destOrd="0" presId="urn:microsoft.com/office/officeart/2005/8/layout/cycle5"/>
    <dgm:cxn modelId="{7F6A77B2-637D-4723-BE83-60DD0C5CF6D9}" type="presParOf" srcId="{2F0C939E-1E20-428E-A8DB-333C331AE520}" destId="{A681A5BC-4195-4490-804F-BCD66DFFE8D4}" srcOrd="6" destOrd="0" presId="urn:microsoft.com/office/officeart/2005/8/layout/cycle5"/>
    <dgm:cxn modelId="{0A07D96F-10D3-478F-A5E0-38935C6EB27A}" type="presParOf" srcId="{2F0C939E-1E20-428E-A8DB-333C331AE520}" destId="{9AAD94D4-70BB-4299-AAA2-75ABDD401C71}" srcOrd="7" destOrd="0" presId="urn:microsoft.com/office/officeart/2005/8/layout/cycle5"/>
    <dgm:cxn modelId="{E7AAA25E-599A-4208-819A-520968E36A24}" type="presParOf" srcId="{2F0C939E-1E20-428E-A8DB-333C331AE520}" destId="{8508088D-FBE3-422D-A298-A3B0E070A63D}"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D8F886-6F93-4715-B10B-DCE83A16E5B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CL"/>
        </a:p>
      </dgm:t>
    </dgm:pt>
    <dgm:pt modelId="{BCAC343E-EF88-434C-8AF7-309EAC62E5D9}">
      <dgm:prSet phldrT="[Texto]"/>
      <dgm:spPr>
        <a:solidFill>
          <a:srgbClr val="FF0000"/>
        </a:solidFill>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Marco normativo</a:t>
          </a:r>
        </a:p>
      </dgm:t>
    </dgm:pt>
    <dgm:pt modelId="{F2431766-49AB-4096-94F9-A79EF71108E0}" type="parTrans" cxnId="{5BF96871-B5B0-4FEB-BD06-151912EA29B9}">
      <dgm:prSet/>
      <dgm:spPr/>
      <dgm:t>
        <a:bodyPr/>
        <a:lstStyle/>
        <a:p>
          <a:endParaRPr lang="es-CL"/>
        </a:p>
      </dgm:t>
    </dgm:pt>
    <dgm:pt modelId="{B2F018F9-1808-413B-A568-D5A7D2B4BD0E}" type="sibTrans" cxnId="{5BF96871-B5B0-4FEB-BD06-151912EA29B9}">
      <dgm:prSet/>
      <dgm:spPr/>
      <dgm:t>
        <a:bodyPr/>
        <a:lstStyle/>
        <a:p>
          <a:endParaRPr lang="es-CL"/>
        </a:p>
      </dgm:t>
    </dgm:pt>
    <dgm:pt modelId="{3FC01CE7-EB79-4DA6-8E91-BE13FBD46A47}">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Enfoque</a:t>
          </a:r>
        </a:p>
      </dgm:t>
    </dgm:pt>
    <dgm:pt modelId="{72E1E657-FDCE-4388-9A33-64010EE62B80}" type="parTrans" cxnId="{5F21237D-2950-4405-AB08-BB968C145617}">
      <dgm:prSet/>
      <dgm:spPr/>
      <dgm:t>
        <a:bodyPr/>
        <a:lstStyle/>
        <a:p>
          <a:endParaRPr lang="es-CL"/>
        </a:p>
      </dgm:t>
    </dgm:pt>
    <dgm:pt modelId="{7B960463-0587-4BCE-BB18-C4298C4C73EA}" type="sibTrans" cxnId="{5F21237D-2950-4405-AB08-BB968C145617}">
      <dgm:prSet/>
      <dgm:spPr/>
      <dgm:t>
        <a:bodyPr/>
        <a:lstStyle/>
        <a:p>
          <a:endParaRPr lang="es-CL"/>
        </a:p>
      </dgm:t>
    </dgm:pt>
    <dgm:pt modelId="{8F357C8B-4EA0-4F45-A236-368B9B3BB261}">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Ejes estratégicos</a:t>
          </a:r>
        </a:p>
      </dgm:t>
    </dgm:pt>
    <dgm:pt modelId="{D4BAA545-9164-4700-8ABF-11CF35702D45}" type="parTrans" cxnId="{7E6AF152-1E42-45A1-BA42-9280F7369C0B}">
      <dgm:prSet/>
      <dgm:spPr/>
      <dgm:t>
        <a:bodyPr/>
        <a:lstStyle/>
        <a:p>
          <a:endParaRPr lang="es-CL"/>
        </a:p>
      </dgm:t>
    </dgm:pt>
    <dgm:pt modelId="{0602C9FD-F898-4017-B550-FE7DF00227E3}" type="sibTrans" cxnId="{7E6AF152-1E42-45A1-BA42-9280F7369C0B}">
      <dgm:prSet/>
      <dgm:spPr/>
      <dgm:t>
        <a:bodyPr/>
        <a:lstStyle/>
        <a:p>
          <a:endParaRPr lang="es-CL"/>
        </a:p>
      </dgm:t>
    </dgm:pt>
    <dgm:pt modelId="{2F0C939E-1E20-428E-A8DB-333C331AE520}" type="pres">
      <dgm:prSet presAssocID="{1ED8F886-6F93-4715-B10B-DCE83A16E5B6}" presName="cycle" presStyleCnt="0">
        <dgm:presLayoutVars>
          <dgm:dir/>
          <dgm:resizeHandles val="exact"/>
        </dgm:presLayoutVars>
      </dgm:prSet>
      <dgm:spPr/>
    </dgm:pt>
    <dgm:pt modelId="{C4B6AE40-A338-4233-BA30-6549EC5C6A26}" type="pres">
      <dgm:prSet presAssocID="{BCAC343E-EF88-434C-8AF7-309EAC62E5D9}" presName="node" presStyleLbl="node1" presStyleIdx="0" presStyleCnt="3">
        <dgm:presLayoutVars>
          <dgm:bulletEnabled val="1"/>
        </dgm:presLayoutVars>
      </dgm:prSet>
      <dgm:spPr/>
    </dgm:pt>
    <dgm:pt modelId="{D6D19A66-FF31-4EBF-842D-E6561B273A63}" type="pres">
      <dgm:prSet presAssocID="{BCAC343E-EF88-434C-8AF7-309EAC62E5D9}" presName="spNode" presStyleCnt="0"/>
      <dgm:spPr/>
    </dgm:pt>
    <dgm:pt modelId="{F6AF32D5-8203-49D6-A182-4CFB6C7A0700}" type="pres">
      <dgm:prSet presAssocID="{B2F018F9-1808-413B-A568-D5A7D2B4BD0E}" presName="sibTrans" presStyleLbl="sibTrans1D1" presStyleIdx="0" presStyleCnt="3"/>
      <dgm:spPr/>
    </dgm:pt>
    <dgm:pt modelId="{4BA21E14-EC33-41D5-92B7-8FAD5ABCEED0}" type="pres">
      <dgm:prSet presAssocID="{3FC01CE7-EB79-4DA6-8E91-BE13FBD46A47}" presName="node" presStyleLbl="node1" presStyleIdx="1" presStyleCnt="3">
        <dgm:presLayoutVars>
          <dgm:bulletEnabled val="1"/>
        </dgm:presLayoutVars>
      </dgm:prSet>
      <dgm:spPr/>
    </dgm:pt>
    <dgm:pt modelId="{36ADC066-B563-41CE-AA4D-79266BC92D60}" type="pres">
      <dgm:prSet presAssocID="{3FC01CE7-EB79-4DA6-8E91-BE13FBD46A47}" presName="spNode" presStyleCnt="0"/>
      <dgm:spPr/>
    </dgm:pt>
    <dgm:pt modelId="{9462680F-A825-49C5-B208-AF2422998AD6}" type="pres">
      <dgm:prSet presAssocID="{7B960463-0587-4BCE-BB18-C4298C4C73EA}" presName="sibTrans" presStyleLbl="sibTrans1D1" presStyleIdx="1" presStyleCnt="3"/>
      <dgm:spPr/>
    </dgm:pt>
    <dgm:pt modelId="{A681A5BC-4195-4490-804F-BCD66DFFE8D4}" type="pres">
      <dgm:prSet presAssocID="{8F357C8B-4EA0-4F45-A236-368B9B3BB261}" presName="node" presStyleLbl="node1" presStyleIdx="2" presStyleCnt="3">
        <dgm:presLayoutVars>
          <dgm:bulletEnabled val="1"/>
        </dgm:presLayoutVars>
      </dgm:prSet>
      <dgm:spPr/>
    </dgm:pt>
    <dgm:pt modelId="{9AAD94D4-70BB-4299-AAA2-75ABDD401C71}" type="pres">
      <dgm:prSet presAssocID="{8F357C8B-4EA0-4F45-A236-368B9B3BB261}" presName="spNode" presStyleCnt="0"/>
      <dgm:spPr/>
    </dgm:pt>
    <dgm:pt modelId="{8508088D-FBE3-422D-A298-A3B0E070A63D}" type="pres">
      <dgm:prSet presAssocID="{0602C9FD-F898-4017-B550-FE7DF00227E3}" presName="sibTrans" presStyleLbl="sibTrans1D1" presStyleIdx="2" presStyleCnt="3"/>
      <dgm:spPr/>
    </dgm:pt>
  </dgm:ptLst>
  <dgm:cxnLst>
    <dgm:cxn modelId="{1421CC38-8F3C-4746-B97C-CA57A7412942}" type="presOf" srcId="{3FC01CE7-EB79-4DA6-8E91-BE13FBD46A47}" destId="{4BA21E14-EC33-41D5-92B7-8FAD5ABCEED0}" srcOrd="0" destOrd="0" presId="urn:microsoft.com/office/officeart/2005/8/layout/cycle5"/>
    <dgm:cxn modelId="{F84B465F-89AC-4E78-978C-717DD8B0DC82}" type="presOf" srcId="{BCAC343E-EF88-434C-8AF7-309EAC62E5D9}" destId="{C4B6AE40-A338-4233-BA30-6549EC5C6A26}" srcOrd="0" destOrd="0" presId="urn:microsoft.com/office/officeart/2005/8/layout/cycle5"/>
    <dgm:cxn modelId="{5BF96871-B5B0-4FEB-BD06-151912EA29B9}" srcId="{1ED8F886-6F93-4715-B10B-DCE83A16E5B6}" destId="{BCAC343E-EF88-434C-8AF7-309EAC62E5D9}" srcOrd="0" destOrd="0" parTransId="{F2431766-49AB-4096-94F9-A79EF71108E0}" sibTransId="{B2F018F9-1808-413B-A568-D5A7D2B4BD0E}"/>
    <dgm:cxn modelId="{7E6AF152-1E42-45A1-BA42-9280F7369C0B}" srcId="{1ED8F886-6F93-4715-B10B-DCE83A16E5B6}" destId="{8F357C8B-4EA0-4F45-A236-368B9B3BB261}" srcOrd="2" destOrd="0" parTransId="{D4BAA545-9164-4700-8ABF-11CF35702D45}" sibTransId="{0602C9FD-F898-4017-B550-FE7DF00227E3}"/>
    <dgm:cxn modelId="{5F21237D-2950-4405-AB08-BB968C145617}" srcId="{1ED8F886-6F93-4715-B10B-DCE83A16E5B6}" destId="{3FC01CE7-EB79-4DA6-8E91-BE13FBD46A47}" srcOrd="1" destOrd="0" parTransId="{72E1E657-FDCE-4388-9A33-64010EE62B80}" sibTransId="{7B960463-0587-4BCE-BB18-C4298C4C73EA}"/>
    <dgm:cxn modelId="{9999AA94-510D-4BFA-8811-AE4A1D40177E}" type="presOf" srcId="{B2F018F9-1808-413B-A568-D5A7D2B4BD0E}" destId="{F6AF32D5-8203-49D6-A182-4CFB6C7A0700}" srcOrd="0" destOrd="0" presId="urn:microsoft.com/office/officeart/2005/8/layout/cycle5"/>
    <dgm:cxn modelId="{EB114DA3-94BC-42DD-A890-FA76015A6285}" type="presOf" srcId="{7B960463-0587-4BCE-BB18-C4298C4C73EA}" destId="{9462680F-A825-49C5-B208-AF2422998AD6}" srcOrd="0" destOrd="0" presId="urn:microsoft.com/office/officeart/2005/8/layout/cycle5"/>
    <dgm:cxn modelId="{04B7BAB3-EA34-4649-9ECD-9BF45A0F9661}" type="presOf" srcId="{1ED8F886-6F93-4715-B10B-DCE83A16E5B6}" destId="{2F0C939E-1E20-428E-A8DB-333C331AE520}" srcOrd="0" destOrd="0" presId="urn:microsoft.com/office/officeart/2005/8/layout/cycle5"/>
    <dgm:cxn modelId="{A4D8C7F1-8DD4-4BE8-B0A9-A6A48E77C1A4}" type="presOf" srcId="{8F357C8B-4EA0-4F45-A236-368B9B3BB261}" destId="{A681A5BC-4195-4490-804F-BCD66DFFE8D4}" srcOrd="0" destOrd="0" presId="urn:microsoft.com/office/officeart/2005/8/layout/cycle5"/>
    <dgm:cxn modelId="{CC1FE4F9-2E54-420E-B770-73E0FDF631C0}" type="presOf" srcId="{0602C9FD-F898-4017-B550-FE7DF00227E3}" destId="{8508088D-FBE3-422D-A298-A3B0E070A63D}" srcOrd="0" destOrd="0" presId="urn:microsoft.com/office/officeart/2005/8/layout/cycle5"/>
    <dgm:cxn modelId="{BE90C8E2-C550-4BCA-8D60-66D566CEB7A5}" type="presParOf" srcId="{2F0C939E-1E20-428E-A8DB-333C331AE520}" destId="{C4B6AE40-A338-4233-BA30-6549EC5C6A26}" srcOrd="0" destOrd="0" presId="urn:microsoft.com/office/officeart/2005/8/layout/cycle5"/>
    <dgm:cxn modelId="{24094019-6ACB-4231-9207-7B0A298BE5FE}" type="presParOf" srcId="{2F0C939E-1E20-428E-A8DB-333C331AE520}" destId="{D6D19A66-FF31-4EBF-842D-E6561B273A63}" srcOrd="1" destOrd="0" presId="urn:microsoft.com/office/officeart/2005/8/layout/cycle5"/>
    <dgm:cxn modelId="{7815D70A-F8ED-4F18-A8D6-A22595524A20}" type="presParOf" srcId="{2F0C939E-1E20-428E-A8DB-333C331AE520}" destId="{F6AF32D5-8203-49D6-A182-4CFB6C7A0700}" srcOrd="2" destOrd="0" presId="urn:microsoft.com/office/officeart/2005/8/layout/cycle5"/>
    <dgm:cxn modelId="{FFBB3B81-D33B-4F11-A2B6-1B619FDEC6C9}" type="presParOf" srcId="{2F0C939E-1E20-428E-A8DB-333C331AE520}" destId="{4BA21E14-EC33-41D5-92B7-8FAD5ABCEED0}" srcOrd="3" destOrd="0" presId="urn:microsoft.com/office/officeart/2005/8/layout/cycle5"/>
    <dgm:cxn modelId="{2E465BBF-9250-4236-AC03-755D607A170F}" type="presParOf" srcId="{2F0C939E-1E20-428E-A8DB-333C331AE520}" destId="{36ADC066-B563-41CE-AA4D-79266BC92D60}" srcOrd="4" destOrd="0" presId="urn:microsoft.com/office/officeart/2005/8/layout/cycle5"/>
    <dgm:cxn modelId="{128DE471-094D-42B7-96A1-E5688B16B49F}" type="presParOf" srcId="{2F0C939E-1E20-428E-A8DB-333C331AE520}" destId="{9462680F-A825-49C5-B208-AF2422998AD6}" srcOrd="5" destOrd="0" presId="urn:microsoft.com/office/officeart/2005/8/layout/cycle5"/>
    <dgm:cxn modelId="{E719D627-C398-4C3E-83A7-84DB58CD0675}" type="presParOf" srcId="{2F0C939E-1E20-428E-A8DB-333C331AE520}" destId="{A681A5BC-4195-4490-804F-BCD66DFFE8D4}" srcOrd="6" destOrd="0" presId="urn:microsoft.com/office/officeart/2005/8/layout/cycle5"/>
    <dgm:cxn modelId="{CA6B09AD-7E21-4581-90F0-28CC0C2ECBB4}" type="presParOf" srcId="{2F0C939E-1E20-428E-A8DB-333C331AE520}" destId="{9AAD94D4-70BB-4299-AAA2-75ABDD401C71}" srcOrd="7" destOrd="0" presId="urn:microsoft.com/office/officeart/2005/8/layout/cycle5"/>
    <dgm:cxn modelId="{C6D18F5D-3453-4817-95BE-CE7BA041E44C}" type="presParOf" srcId="{2F0C939E-1E20-428E-A8DB-333C331AE520}" destId="{8508088D-FBE3-422D-A298-A3B0E070A63D}"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ED8F886-6F93-4715-B10B-DCE83A16E5B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CL"/>
        </a:p>
      </dgm:t>
    </dgm:pt>
    <dgm:pt modelId="{BCAC343E-EF88-434C-8AF7-309EAC62E5D9}">
      <dgm:prSet phldrT="[Texto]"/>
      <dgm:spPr>
        <a:solidFill>
          <a:srgbClr val="FF0000"/>
        </a:solidFill>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Marco normativo</a:t>
          </a:r>
        </a:p>
      </dgm:t>
    </dgm:pt>
    <dgm:pt modelId="{F2431766-49AB-4096-94F9-A79EF71108E0}" type="parTrans" cxnId="{5BF96871-B5B0-4FEB-BD06-151912EA29B9}">
      <dgm:prSet/>
      <dgm:spPr/>
      <dgm:t>
        <a:bodyPr/>
        <a:lstStyle/>
        <a:p>
          <a:endParaRPr lang="es-CL"/>
        </a:p>
      </dgm:t>
    </dgm:pt>
    <dgm:pt modelId="{B2F018F9-1808-413B-A568-D5A7D2B4BD0E}" type="sibTrans" cxnId="{5BF96871-B5B0-4FEB-BD06-151912EA29B9}">
      <dgm:prSet/>
      <dgm:spPr/>
      <dgm:t>
        <a:bodyPr/>
        <a:lstStyle/>
        <a:p>
          <a:endParaRPr lang="es-CL"/>
        </a:p>
      </dgm:t>
    </dgm:pt>
    <dgm:pt modelId="{3FC01CE7-EB79-4DA6-8E91-BE13FBD46A47}">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Enfoque</a:t>
          </a:r>
        </a:p>
      </dgm:t>
    </dgm:pt>
    <dgm:pt modelId="{72E1E657-FDCE-4388-9A33-64010EE62B80}" type="parTrans" cxnId="{5F21237D-2950-4405-AB08-BB968C145617}">
      <dgm:prSet/>
      <dgm:spPr/>
      <dgm:t>
        <a:bodyPr/>
        <a:lstStyle/>
        <a:p>
          <a:endParaRPr lang="es-CL"/>
        </a:p>
      </dgm:t>
    </dgm:pt>
    <dgm:pt modelId="{7B960463-0587-4BCE-BB18-C4298C4C73EA}" type="sibTrans" cxnId="{5F21237D-2950-4405-AB08-BB968C145617}">
      <dgm:prSet/>
      <dgm:spPr/>
      <dgm:t>
        <a:bodyPr/>
        <a:lstStyle/>
        <a:p>
          <a:endParaRPr lang="es-CL"/>
        </a:p>
      </dgm:t>
    </dgm:pt>
    <dgm:pt modelId="{8F357C8B-4EA0-4F45-A236-368B9B3BB261}">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Ejes estratégicos</a:t>
          </a:r>
        </a:p>
      </dgm:t>
    </dgm:pt>
    <dgm:pt modelId="{D4BAA545-9164-4700-8ABF-11CF35702D45}" type="parTrans" cxnId="{7E6AF152-1E42-45A1-BA42-9280F7369C0B}">
      <dgm:prSet/>
      <dgm:spPr/>
      <dgm:t>
        <a:bodyPr/>
        <a:lstStyle/>
        <a:p>
          <a:endParaRPr lang="es-CL"/>
        </a:p>
      </dgm:t>
    </dgm:pt>
    <dgm:pt modelId="{0602C9FD-F898-4017-B550-FE7DF00227E3}" type="sibTrans" cxnId="{7E6AF152-1E42-45A1-BA42-9280F7369C0B}">
      <dgm:prSet/>
      <dgm:spPr/>
      <dgm:t>
        <a:bodyPr/>
        <a:lstStyle/>
        <a:p>
          <a:endParaRPr lang="es-CL"/>
        </a:p>
      </dgm:t>
    </dgm:pt>
    <dgm:pt modelId="{2F0C939E-1E20-428E-A8DB-333C331AE520}" type="pres">
      <dgm:prSet presAssocID="{1ED8F886-6F93-4715-B10B-DCE83A16E5B6}" presName="cycle" presStyleCnt="0">
        <dgm:presLayoutVars>
          <dgm:dir/>
          <dgm:resizeHandles val="exact"/>
        </dgm:presLayoutVars>
      </dgm:prSet>
      <dgm:spPr/>
    </dgm:pt>
    <dgm:pt modelId="{C4B6AE40-A338-4233-BA30-6549EC5C6A26}" type="pres">
      <dgm:prSet presAssocID="{BCAC343E-EF88-434C-8AF7-309EAC62E5D9}" presName="node" presStyleLbl="node1" presStyleIdx="0" presStyleCnt="3">
        <dgm:presLayoutVars>
          <dgm:bulletEnabled val="1"/>
        </dgm:presLayoutVars>
      </dgm:prSet>
      <dgm:spPr/>
    </dgm:pt>
    <dgm:pt modelId="{D6D19A66-FF31-4EBF-842D-E6561B273A63}" type="pres">
      <dgm:prSet presAssocID="{BCAC343E-EF88-434C-8AF7-309EAC62E5D9}" presName="spNode" presStyleCnt="0"/>
      <dgm:spPr/>
    </dgm:pt>
    <dgm:pt modelId="{F6AF32D5-8203-49D6-A182-4CFB6C7A0700}" type="pres">
      <dgm:prSet presAssocID="{B2F018F9-1808-413B-A568-D5A7D2B4BD0E}" presName="sibTrans" presStyleLbl="sibTrans1D1" presStyleIdx="0" presStyleCnt="3"/>
      <dgm:spPr/>
    </dgm:pt>
    <dgm:pt modelId="{4BA21E14-EC33-41D5-92B7-8FAD5ABCEED0}" type="pres">
      <dgm:prSet presAssocID="{3FC01CE7-EB79-4DA6-8E91-BE13FBD46A47}" presName="node" presStyleLbl="node1" presStyleIdx="1" presStyleCnt="3">
        <dgm:presLayoutVars>
          <dgm:bulletEnabled val="1"/>
        </dgm:presLayoutVars>
      </dgm:prSet>
      <dgm:spPr/>
    </dgm:pt>
    <dgm:pt modelId="{36ADC066-B563-41CE-AA4D-79266BC92D60}" type="pres">
      <dgm:prSet presAssocID="{3FC01CE7-EB79-4DA6-8E91-BE13FBD46A47}" presName="spNode" presStyleCnt="0"/>
      <dgm:spPr/>
    </dgm:pt>
    <dgm:pt modelId="{9462680F-A825-49C5-B208-AF2422998AD6}" type="pres">
      <dgm:prSet presAssocID="{7B960463-0587-4BCE-BB18-C4298C4C73EA}" presName="sibTrans" presStyleLbl="sibTrans1D1" presStyleIdx="1" presStyleCnt="3"/>
      <dgm:spPr/>
    </dgm:pt>
    <dgm:pt modelId="{A681A5BC-4195-4490-804F-BCD66DFFE8D4}" type="pres">
      <dgm:prSet presAssocID="{8F357C8B-4EA0-4F45-A236-368B9B3BB261}" presName="node" presStyleLbl="node1" presStyleIdx="2" presStyleCnt="3">
        <dgm:presLayoutVars>
          <dgm:bulletEnabled val="1"/>
        </dgm:presLayoutVars>
      </dgm:prSet>
      <dgm:spPr/>
    </dgm:pt>
    <dgm:pt modelId="{9AAD94D4-70BB-4299-AAA2-75ABDD401C71}" type="pres">
      <dgm:prSet presAssocID="{8F357C8B-4EA0-4F45-A236-368B9B3BB261}" presName="spNode" presStyleCnt="0"/>
      <dgm:spPr/>
    </dgm:pt>
    <dgm:pt modelId="{8508088D-FBE3-422D-A298-A3B0E070A63D}" type="pres">
      <dgm:prSet presAssocID="{0602C9FD-F898-4017-B550-FE7DF00227E3}" presName="sibTrans" presStyleLbl="sibTrans1D1" presStyleIdx="2" presStyleCnt="3"/>
      <dgm:spPr/>
    </dgm:pt>
  </dgm:ptLst>
  <dgm:cxnLst>
    <dgm:cxn modelId="{3B04F42C-0C86-4BD1-B394-F1DCE5692D82}" type="presOf" srcId="{7B960463-0587-4BCE-BB18-C4298C4C73EA}" destId="{9462680F-A825-49C5-B208-AF2422998AD6}" srcOrd="0" destOrd="0" presId="urn:microsoft.com/office/officeart/2005/8/layout/cycle5"/>
    <dgm:cxn modelId="{66C3802D-D57A-4C05-8361-9BEC2BFC7C0F}" type="presOf" srcId="{0602C9FD-F898-4017-B550-FE7DF00227E3}" destId="{8508088D-FBE3-422D-A298-A3B0E070A63D}" srcOrd="0" destOrd="0" presId="urn:microsoft.com/office/officeart/2005/8/layout/cycle5"/>
    <dgm:cxn modelId="{ABABDA2D-6917-4FD8-8711-CA75BFD6A46A}" type="presOf" srcId="{BCAC343E-EF88-434C-8AF7-309EAC62E5D9}" destId="{C4B6AE40-A338-4233-BA30-6549EC5C6A26}" srcOrd="0" destOrd="0" presId="urn:microsoft.com/office/officeart/2005/8/layout/cycle5"/>
    <dgm:cxn modelId="{19271C64-AC3B-4A1F-89C0-E28B07A3BDBC}" type="presOf" srcId="{3FC01CE7-EB79-4DA6-8E91-BE13FBD46A47}" destId="{4BA21E14-EC33-41D5-92B7-8FAD5ABCEED0}" srcOrd="0" destOrd="0" presId="urn:microsoft.com/office/officeart/2005/8/layout/cycle5"/>
    <dgm:cxn modelId="{02B2B248-A0A7-402A-B62A-9405A3B25D36}" type="presOf" srcId="{1ED8F886-6F93-4715-B10B-DCE83A16E5B6}" destId="{2F0C939E-1E20-428E-A8DB-333C331AE520}" srcOrd="0" destOrd="0" presId="urn:microsoft.com/office/officeart/2005/8/layout/cycle5"/>
    <dgm:cxn modelId="{5BF96871-B5B0-4FEB-BD06-151912EA29B9}" srcId="{1ED8F886-6F93-4715-B10B-DCE83A16E5B6}" destId="{BCAC343E-EF88-434C-8AF7-309EAC62E5D9}" srcOrd="0" destOrd="0" parTransId="{F2431766-49AB-4096-94F9-A79EF71108E0}" sibTransId="{B2F018F9-1808-413B-A568-D5A7D2B4BD0E}"/>
    <dgm:cxn modelId="{7E6AF152-1E42-45A1-BA42-9280F7369C0B}" srcId="{1ED8F886-6F93-4715-B10B-DCE83A16E5B6}" destId="{8F357C8B-4EA0-4F45-A236-368B9B3BB261}" srcOrd="2" destOrd="0" parTransId="{D4BAA545-9164-4700-8ABF-11CF35702D45}" sibTransId="{0602C9FD-F898-4017-B550-FE7DF00227E3}"/>
    <dgm:cxn modelId="{5F21237D-2950-4405-AB08-BB968C145617}" srcId="{1ED8F886-6F93-4715-B10B-DCE83A16E5B6}" destId="{3FC01CE7-EB79-4DA6-8E91-BE13FBD46A47}" srcOrd="1" destOrd="0" parTransId="{72E1E657-FDCE-4388-9A33-64010EE62B80}" sibTransId="{7B960463-0587-4BCE-BB18-C4298C4C73EA}"/>
    <dgm:cxn modelId="{86BE9787-4B22-4122-A4F8-9FD6E14FEA0C}" type="presOf" srcId="{8F357C8B-4EA0-4F45-A236-368B9B3BB261}" destId="{A681A5BC-4195-4490-804F-BCD66DFFE8D4}" srcOrd="0" destOrd="0" presId="urn:microsoft.com/office/officeart/2005/8/layout/cycle5"/>
    <dgm:cxn modelId="{235A08A2-2B40-4082-B39E-5EFF4E7805A6}" type="presOf" srcId="{B2F018F9-1808-413B-A568-D5A7D2B4BD0E}" destId="{F6AF32D5-8203-49D6-A182-4CFB6C7A0700}" srcOrd="0" destOrd="0" presId="urn:microsoft.com/office/officeart/2005/8/layout/cycle5"/>
    <dgm:cxn modelId="{D98518AF-6151-4B44-AA1E-29FB376064D0}" type="presParOf" srcId="{2F0C939E-1E20-428E-A8DB-333C331AE520}" destId="{C4B6AE40-A338-4233-BA30-6549EC5C6A26}" srcOrd="0" destOrd="0" presId="urn:microsoft.com/office/officeart/2005/8/layout/cycle5"/>
    <dgm:cxn modelId="{0C61FA63-F7CF-4AA0-B9F6-B0911CF1AA58}" type="presParOf" srcId="{2F0C939E-1E20-428E-A8DB-333C331AE520}" destId="{D6D19A66-FF31-4EBF-842D-E6561B273A63}" srcOrd="1" destOrd="0" presId="urn:microsoft.com/office/officeart/2005/8/layout/cycle5"/>
    <dgm:cxn modelId="{6291FA9D-CFAC-435F-B41B-E44DEDED66BE}" type="presParOf" srcId="{2F0C939E-1E20-428E-A8DB-333C331AE520}" destId="{F6AF32D5-8203-49D6-A182-4CFB6C7A0700}" srcOrd="2" destOrd="0" presId="urn:microsoft.com/office/officeart/2005/8/layout/cycle5"/>
    <dgm:cxn modelId="{5D642BCD-3C6B-436F-B128-4B1057CE1B6B}" type="presParOf" srcId="{2F0C939E-1E20-428E-A8DB-333C331AE520}" destId="{4BA21E14-EC33-41D5-92B7-8FAD5ABCEED0}" srcOrd="3" destOrd="0" presId="urn:microsoft.com/office/officeart/2005/8/layout/cycle5"/>
    <dgm:cxn modelId="{1C752D84-AB48-4AF8-96A5-9CF8A652C236}" type="presParOf" srcId="{2F0C939E-1E20-428E-A8DB-333C331AE520}" destId="{36ADC066-B563-41CE-AA4D-79266BC92D60}" srcOrd="4" destOrd="0" presId="urn:microsoft.com/office/officeart/2005/8/layout/cycle5"/>
    <dgm:cxn modelId="{D50CC28F-EB6B-4A95-BEFE-10F9AB69909C}" type="presParOf" srcId="{2F0C939E-1E20-428E-A8DB-333C331AE520}" destId="{9462680F-A825-49C5-B208-AF2422998AD6}" srcOrd="5" destOrd="0" presId="urn:microsoft.com/office/officeart/2005/8/layout/cycle5"/>
    <dgm:cxn modelId="{2E2FE697-8240-4974-8A6A-4F71ADAFD0BF}" type="presParOf" srcId="{2F0C939E-1E20-428E-A8DB-333C331AE520}" destId="{A681A5BC-4195-4490-804F-BCD66DFFE8D4}" srcOrd="6" destOrd="0" presId="urn:microsoft.com/office/officeart/2005/8/layout/cycle5"/>
    <dgm:cxn modelId="{E8DED65D-F9BB-4C39-821D-95700CD20786}" type="presParOf" srcId="{2F0C939E-1E20-428E-A8DB-333C331AE520}" destId="{9AAD94D4-70BB-4299-AAA2-75ABDD401C71}" srcOrd="7" destOrd="0" presId="urn:microsoft.com/office/officeart/2005/8/layout/cycle5"/>
    <dgm:cxn modelId="{E79A94D5-C396-44D3-8664-7F94C323A4CB}" type="presParOf" srcId="{2F0C939E-1E20-428E-A8DB-333C331AE520}" destId="{8508088D-FBE3-422D-A298-A3B0E070A63D}" srcOrd="8"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ED8F886-6F93-4715-B10B-DCE83A16E5B6}"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s-CL"/>
        </a:p>
      </dgm:t>
    </dgm:pt>
    <dgm:pt modelId="{BCAC343E-EF88-434C-8AF7-309EAC62E5D9}">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Marco normativo</a:t>
          </a:r>
        </a:p>
      </dgm:t>
    </dgm:pt>
    <dgm:pt modelId="{F2431766-49AB-4096-94F9-A79EF71108E0}" type="parTrans" cxnId="{5BF96871-B5B0-4FEB-BD06-151912EA29B9}">
      <dgm:prSet/>
      <dgm:spPr/>
      <dgm:t>
        <a:bodyPr/>
        <a:lstStyle/>
        <a:p>
          <a:endParaRPr lang="es-CL"/>
        </a:p>
      </dgm:t>
    </dgm:pt>
    <dgm:pt modelId="{B2F018F9-1808-413B-A568-D5A7D2B4BD0E}" type="sibTrans" cxnId="{5BF96871-B5B0-4FEB-BD06-151912EA29B9}">
      <dgm:prSet/>
      <dgm:spPr/>
      <dgm:t>
        <a:bodyPr/>
        <a:lstStyle/>
        <a:p>
          <a:endParaRPr lang="es-CL"/>
        </a:p>
      </dgm:t>
    </dgm:pt>
    <dgm:pt modelId="{3FC01CE7-EB79-4DA6-8E91-BE13FBD46A47}">
      <dgm:prSet phldrT="[Texto]"/>
      <dgm:spPr>
        <a:solidFill>
          <a:srgbClr val="FF0000"/>
        </a:solidFill>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Enfoque</a:t>
          </a:r>
        </a:p>
      </dgm:t>
    </dgm:pt>
    <dgm:pt modelId="{72E1E657-FDCE-4388-9A33-64010EE62B80}" type="parTrans" cxnId="{5F21237D-2950-4405-AB08-BB968C145617}">
      <dgm:prSet/>
      <dgm:spPr/>
      <dgm:t>
        <a:bodyPr/>
        <a:lstStyle/>
        <a:p>
          <a:endParaRPr lang="es-CL"/>
        </a:p>
      </dgm:t>
    </dgm:pt>
    <dgm:pt modelId="{7B960463-0587-4BCE-BB18-C4298C4C73EA}" type="sibTrans" cxnId="{5F21237D-2950-4405-AB08-BB968C145617}">
      <dgm:prSet/>
      <dgm:spPr/>
      <dgm:t>
        <a:bodyPr/>
        <a:lstStyle/>
        <a:p>
          <a:endParaRPr lang="es-CL"/>
        </a:p>
      </dgm:t>
    </dgm:pt>
    <dgm:pt modelId="{8F357C8B-4EA0-4F45-A236-368B9B3BB261}">
      <dgm:prSet phldrT="[Texto]"/>
      <dgm:spPr>
        <a:ln>
          <a:noFill/>
        </a:ln>
        <a:effectLst>
          <a:outerShdw blurRad="50800" dist="38100" dir="2700000" algn="tl" rotWithShape="0">
            <a:prstClr val="black">
              <a:alpha val="40000"/>
            </a:prstClr>
          </a:outerShdw>
        </a:effectLst>
      </dgm:spPr>
      <dgm:t>
        <a:bodyPr/>
        <a:lstStyle/>
        <a:p>
          <a:r>
            <a:rPr lang="es-CL" dirty="0">
              <a:effectLst>
                <a:outerShdw blurRad="38100" dist="38100" dir="2700000" algn="tl">
                  <a:srgbClr val="000000">
                    <a:alpha val="43137"/>
                  </a:srgbClr>
                </a:outerShdw>
              </a:effectLst>
            </a:rPr>
            <a:t>Ejes estratégicos</a:t>
          </a:r>
        </a:p>
      </dgm:t>
    </dgm:pt>
    <dgm:pt modelId="{D4BAA545-9164-4700-8ABF-11CF35702D45}" type="parTrans" cxnId="{7E6AF152-1E42-45A1-BA42-9280F7369C0B}">
      <dgm:prSet/>
      <dgm:spPr/>
      <dgm:t>
        <a:bodyPr/>
        <a:lstStyle/>
        <a:p>
          <a:endParaRPr lang="es-CL"/>
        </a:p>
      </dgm:t>
    </dgm:pt>
    <dgm:pt modelId="{0602C9FD-F898-4017-B550-FE7DF00227E3}" type="sibTrans" cxnId="{7E6AF152-1E42-45A1-BA42-9280F7369C0B}">
      <dgm:prSet/>
      <dgm:spPr/>
      <dgm:t>
        <a:bodyPr/>
        <a:lstStyle/>
        <a:p>
          <a:endParaRPr lang="es-CL"/>
        </a:p>
      </dgm:t>
    </dgm:pt>
    <dgm:pt modelId="{2F0C939E-1E20-428E-A8DB-333C331AE520}" type="pres">
      <dgm:prSet presAssocID="{1ED8F886-6F93-4715-B10B-DCE83A16E5B6}" presName="cycle" presStyleCnt="0">
        <dgm:presLayoutVars>
          <dgm:dir/>
          <dgm:resizeHandles val="exact"/>
        </dgm:presLayoutVars>
      </dgm:prSet>
      <dgm:spPr/>
    </dgm:pt>
    <dgm:pt modelId="{C4B6AE40-A338-4233-BA30-6549EC5C6A26}" type="pres">
      <dgm:prSet presAssocID="{BCAC343E-EF88-434C-8AF7-309EAC62E5D9}" presName="node" presStyleLbl="node1" presStyleIdx="0" presStyleCnt="3">
        <dgm:presLayoutVars>
          <dgm:bulletEnabled val="1"/>
        </dgm:presLayoutVars>
      </dgm:prSet>
      <dgm:spPr/>
    </dgm:pt>
    <dgm:pt modelId="{D6D19A66-FF31-4EBF-842D-E6561B273A63}" type="pres">
      <dgm:prSet presAssocID="{BCAC343E-EF88-434C-8AF7-309EAC62E5D9}" presName="spNode" presStyleCnt="0"/>
      <dgm:spPr/>
    </dgm:pt>
    <dgm:pt modelId="{F6AF32D5-8203-49D6-A182-4CFB6C7A0700}" type="pres">
      <dgm:prSet presAssocID="{B2F018F9-1808-413B-A568-D5A7D2B4BD0E}" presName="sibTrans" presStyleLbl="sibTrans1D1" presStyleIdx="0" presStyleCnt="3"/>
      <dgm:spPr/>
    </dgm:pt>
    <dgm:pt modelId="{4BA21E14-EC33-41D5-92B7-8FAD5ABCEED0}" type="pres">
      <dgm:prSet presAssocID="{3FC01CE7-EB79-4DA6-8E91-BE13FBD46A47}" presName="node" presStyleLbl="node1" presStyleIdx="1" presStyleCnt="3">
        <dgm:presLayoutVars>
          <dgm:bulletEnabled val="1"/>
        </dgm:presLayoutVars>
      </dgm:prSet>
      <dgm:spPr/>
    </dgm:pt>
    <dgm:pt modelId="{36ADC066-B563-41CE-AA4D-79266BC92D60}" type="pres">
      <dgm:prSet presAssocID="{3FC01CE7-EB79-4DA6-8E91-BE13FBD46A47}" presName="spNode" presStyleCnt="0"/>
      <dgm:spPr/>
    </dgm:pt>
    <dgm:pt modelId="{9462680F-A825-49C5-B208-AF2422998AD6}" type="pres">
      <dgm:prSet presAssocID="{7B960463-0587-4BCE-BB18-C4298C4C73EA}" presName="sibTrans" presStyleLbl="sibTrans1D1" presStyleIdx="1" presStyleCnt="3"/>
      <dgm:spPr/>
    </dgm:pt>
    <dgm:pt modelId="{A681A5BC-4195-4490-804F-BCD66DFFE8D4}" type="pres">
      <dgm:prSet presAssocID="{8F357C8B-4EA0-4F45-A236-368B9B3BB261}" presName="node" presStyleLbl="node1" presStyleIdx="2" presStyleCnt="3">
        <dgm:presLayoutVars>
          <dgm:bulletEnabled val="1"/>
        </dgm:presLayoutVars>
      </dgm:prSet>
      <dgm:spPr/>
    </dgm:pt>
    <dgm:pt modelId="{9AAD94D4-70BB-4299-AAA2-75ABDD401C71}" type="pres">
      <dgm:prSet presAssocID="{8F357C8B-4EA0-4F45-A236-368B9B3BB261}" presName="spNode" presStyleCnt="0"/>
      <dgm:spPr/>
    </dgm:pt>
    <dgm:pt modelId="{8508088D-FBE3-422D-A298-A3B0E070A63D}" type="pres">
      <dgm:prSet presAssocID="{0602C9FD-F898-4017-B550-FE7DF00227E3}" presName="sibTrans" presStyleLbl="sibTrans1D1" presStyleIdx="2" presStyleCnt="3"/>
      <dgm:spPr/>
    </dgm:pt>
  </dgm:ptLst>
  <dgm:cxnLst>
    <dgm:cxn modelId="{D8A42968-87A3-49F6-8D84-ACF2EDF610BB}" type="presOf" srcId="{0602C9FD-F898-4017-B550-FE7DF00227E3}" destId="{8508088D-FBE3-422D-A298-A3B0E070A63D}" srcOrd="0" destOrd="0" presId="urn:microsoft.com/office/officeart/2005/8/layout/cycle5"/>
    <dgm:cxn modelId="{84A8D46F-C64E-4A0F-A4CA-530403770F86}" type="presOf" srcId="{1ED8F886-6F93-4715-B10B-DCE83A16E5B6}" destId="{2F0C939E-1E20-428E-A8DB-333C331AE520}" srcOrd="0" destOrd="0" presId="urn:microsoft.com/office/officeart/2005/8/layout/cycle5"/>
    <dgm:cxn modelId="{5BF96871-B5B0-4FEB-BD06-151912EA29B9}" srcId="{1ED8F886-6F93-4715-B10B-DCE83A16E5B6}" destId="{BCAC343E-EF88-434C-8AF7-309EAC62E5D9}" srcOrd="0" destOrd="0" parTransId="{F2431766-49AB-4096-94F9-A79EF71108E0}" sibTransId="{B2F018F9-1808-413B-A568-D5A7D2B4BD0E}"/>
    <dgm:cxn modelId="{7E6AF152-1E42-45A1-BA42-9280F7369C0B}" srcId="{1ED8F886-6F93-4715-B10B-DCE83A16E5B6}" destId="{8F357C8B-4EA0-4F45-A236-368B9B3BB261}" srcOrd="2" destOrd="0" parTransId="{D4BAA545-9164-4700-8ABF-11CF35702D45}" sibTransId="{0602C9FD-F898-4017-B550-FE7DF00227E3}"/>
    <dgm:cxn modelId="{25178155-EB8B-49E7-B5C9-F93BB5BD0404}" type="presOf" srcId="{8F357C8B-4EA0-4F45-A236-368B9B3BB261}" destId="{A681A5BC-4195-4490-804F-BCD66DFFE8D4}" srcOrd="0" destOrd="0" presId="urn:microsoft.com/office/officeart/2005/8/layout/cycle5"/>
    <dgm:cxn modelId="{CCDCDE77-00DD-4B62-9E92-6E693C70D86A}" type="presOf" srcId="{7B960463-0587-4BCE-BB18-C4298C4C73EA}" destId="{9462680F-A825-49C5-B208-AF2422998AD6}" srcOrd="0" destOrd="0" presId="urn:microsoft.com/office/officeart/2005/8/layout/cycle5"/>
    <dgm:cxn modelId="{878A0858-A900-49CA-A0F8-4B0DA89FD08E}" type="presOf" srcId="{B2F018F9-1808-413B-A568-D5A7D2B4BD0E}" destId="{F6AF32D5-8203-49D6-A182-4CFB6C7A0700}" srcOrd="0" destOrd="0" presId="urn:microsoft.com/office/officeart/2005/8/layout/cycle5"/>
    <dgm:cxn modelId="{5F21237D-2950-4405-AB08-BB968C145617}" srcId="{1ED8F886-6F93-4715-B10B-DCE83A16E5B6}" destId="{3FC01CE7-EB79-4DA6-8E91-BE13FBD46A47}" srcOrd="1" destOrd="0" parTransId="{72E1E657-FDCE-4388-9A33-64010EE62B80}" sibTransId="{7B960463-0587-4BCE-BB18-C4298C4C73EA}"/>
    <dgm:cxn modelId="{64769A9F-2157-4136-9D0C-711989FB44CA}" type="presOf" srcId="{3FC01CE7-EB79-4DA6-8E91-BE13FBD46A47}" destId="{4BA21E14-EC33-41D5-92B7-8FAD5ABCEED0}" srcOrd="0" destOrd="0" presId="urn:microsoft.com/office/officeart/2005/8/layout/cycle5"/>
    <dgm:cxn modelId="{7CDFD8E2-1C3C-4409-9324-4881D250AD88}" type="presOf" srcId="{BCAC343E-EF88-434C-8AF7-309EAC62E5D9}" destId="{C4B6AE40-A338-4233-BA30-6549EC5C6A26}" srcOrd="0" destOrd="0" presId="urn:microsoft.com/office/officeart/2005/8/layout/cycle5"/>
    <dgm:cxn modelId="{E31D92EA-C4F1-41B1-8E95-A8D9CF0AF2D0}" type="presParOf" srcId="{2F0C939E-1E20-428E-A8DB-333C331AE520}" destId="{C4B6AE40-A338-4233-BA30-6549EC5C6A26}" srcOrd="0" destOrd="0" presId="urn:microsoft.com/office/officeart/2005/8/layout/cycle5"/>
    <dgm:cxn modelId="{E8DE7D89-48F0-4719-B179-0D1644AE2311}" type="presParOf" srcId="{2F0C939E-1E20-428E-A8DB-333C331AE520}" destId="{D6D19A66-FF31-4EBF-842D-E6561B273A63}" srcOrd="1" destOrd="0" presId="urn:microsoft.com/office/officeart/2005/8/layout/cycle5"/>
    <dgm:cxn modelId="{5822BCF1-0A53-40A4-8C18-907EDF2F5A23}" type="presParOf" srcId="{2F0C939E-1E20-428E-A8DB-333C331AE520}" destId="{F6AF32D5-8203-49D6-A182-4CFB6C7A0700}" srcOrd="2" destOrd="0" presId="urn:microsoft.com/office/officeart/2005/8/layout/cycle5"/>
    <dgm:cxn modelId="{54C49288-9F24-4501-ABA6-B90B0795C787}" type="presParOf" srcId="{2F0C939E-1E20-428E-A8DB-333C331AE520}" destId="{4BA21E14-EC33-41D5-92B7-8FAD5ABCEED0}" srcOrd="3" destOrd="0" presId="urn:microsoft.com/office/officeart/2005/8/layout/cycle5"/>
    <dgm:cxn modelId="{D72B0739-176F-481F-927D-D359C78E394A}" type="presParOf" srcId="{2F0C939E-1E20-428E-A8DB-333C331AE520}" destId="{36ADC066-B563-41CE-AA4D-79266BC92D60}" srcOrd="4" destOrd="0" presId="urn:microsoft.com/office/officeart/2005/8/layout/cycle5"/>
    <dgm:cxn modelId="{6DB27222-4D2C-42A0-B4F6-0F935F725C6F}" type="presParOf" srcId="{2F0C939E-1E20-428E-A8DB-333C331AE520}" destId="{9462680F-A825-49C5-B208-AF2422998AD6}" srcOrd="5" destOrd="0" presId="urn:microsoft.com/office/officeart/2005/8/layout/cycle5"/>
    <dgm:cxn modelId="{A176E09F-8B11-405E-927C-3E943C7BA84B}" type="presParOf" srcId="{2F0C939E-1E20-428E-A8DB-333C331AE520}" destId="{A681A5BC-4195-4490-804F-BCD66DFFE8D4}" srcOrd="6" destOrd="0" presId="urn:microsoft.com/office/officeart/2005/8/layout/cycle5"/>
    <dgm:cxn modelId="{61988870-A34B-4E6E-BBDF-D60D5A166F64}" type="presParOf" srcId="{2F0C939E-1E20-428E-A8DB-333C331AE520}" destId="{9AAD94D4-70BB-4299-AAA2-75ABDD401C71}" srcOrd="7" destOrd="0" presId="urn:microsoft.com/office/officeart/2005/8/layout/cycle5"/>
    <dgm:cxn modelId="{1458E221-34CF-46B4-A58F-397A282886E9}" type="presParOf" srcId="{2F0C939E-1E20-428E-A8DB-333C331AE520}" destId="{8508088D-FBE3-422D-A298-A3B0E070A63D}"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E885C49-948A-46C3-AD5C-E70D9D9DFEF7}" type="doc">
      <dgm:prSet loTypeId="urn:microsoft.com/office/officeart/2005/8/layout/hProcess9" loCatId="process" qsTypeId="urn:microsoft.com/office/officeart/2005/8/quickstyle/simple1" qsCatId="simple" csTypeId="urn:microsoft.com/office/officeart/2005/8/colors/colorful4" csCatId="colorful" phldr="1"/>
      <dgm:spPr/>
      <dgm:t>
        <a:bodyPr/>
        <a:lstStyle/>
        <a:p>
          <a:endParaRPr lang="es-ES"/>
        </a:p>
      </dgm:t>
    </dgm:pt>
    <dgm:pt modelId="{FDD318A7-074B-479F-858C-D00ECA47FCCD}">
      <dgm:prSet phldrT="[Texto]"/>
      <dgm:spPr/>
      <dgm:t>
        <a:bodyPr/>
        <a:lstStyle/>
        <a:p>
          <a:r>
            <a:rPr lang="es-ES" b="1" dirty="0"/>
            <a:t>MOVIMIENTO DE EDUCACIÓN INCLUSIVA Declaración de Salamanca 1994</a:t>
          </a:r>
        </a:p>
        <a:p>
          <a:r>
            <a:rPr lang="es-CL" dirty="0"/>
            <a:t>Marco de acción sobre necesidades educativas especiales </a:t>
          </a:r>
          <a:endParaRPr lang="es-ES" dirty="0"/>
        </a:p>
      </dgm:t>
    </dgm:pt>
    <dgm:pt modelId="{5B8E42C2-3854-4CA0-85D9-EF0E685387DF}" type="parTrans" cxnId="{659DFF0F-31ED-4341-9F08-7D94A4BE762A}">
      <dgm:prSet/>
      <dgm:spPr/>
      <dgm:t>
        <a:bodyPr/>
        <a:lstStyle/>
        <a:p>
          <a:endParaRPr lang="es-ES"/>
        </a:p>
      </dgm:t>
    </dgm:pt>
    <dgm:pt modelId="{2D3F1CA0-EF5D-49BB-B1B3-DC7D4444BFC5}" type="sibTrans" cxnId="{659DFF0F-31ED-4341-9F08-7D94A4BE762A}">
      <dgm:prSet/>
      <dgm:spPr/>
      <dgm:t>
        <a:bodyPr/>
        <a:lstStyle/>
        <a:p>
          <a:endParaRPr lang="es-ES"/>
        </a:p>
      </dgm:t>
    </dgm:pt>
    <dgm:pt modelId="{3096C490-AA04-4137-8533-E247B9D99B0D}">
      <dgm:prSet phldrT="[Texto]"/>
      <dgm:spPr/>
      <dgm:t>
        <a:bodyPr/>
        <a:lstStyle/>
        <a:p>
          <a:r>
            <a:rPr lang="es-ES" b="1" dirty="0"/>
            <a:t>EDUCACIÓN PARA TODOS</a:t>
          </a:r>
        </a:p>
        <a:p>
          <a:r>
            <a:rPr lang="es-ES" b="1" dirty="0"/>
            <a:t>(Jomtien 1990, Dakar 2000)</a:t>
          </a:r>
        </a:p>
        <a:p>
          <a:r>
            <a:rPr lang="es-ES" dirty="0"/>
            <a:t> Equidad en acceso, participación y resultados para todos los grupos</a:t>
          </a:r>
          <a:endParaRPr lang="es-ES" b="1" dirty="0"/>
        </a:p>
      </dgm:t>
    </dgm:pt>
    <dgm:pt modelId="{105086BD-CEF9-4B5A-AA6D-7949ABB2FFC1}" type="parTrans" cxnId="{3270BEB3-BFB0-4D4F-A966-278BF019D5EF}">
      <dgm:prSet/>
      <dgm:spPr/>
      <dgm:t>
        <a:bodyPr/>
        <a:lstStyle/>
        <a:p>
          <a:endParaRPr lang="es-ES"/>
        </a:p>
      </dgm:t>
    </dgm:pt>
    <dgm:pt modelId="{400ADB69-8619-4EC4-A915-80FC7A6A7BCC}" type="sibTrans" cxnId="{3270BEB3-BFB0-4D4F-A966-278BF019D5EF}">
      <dgm:prSet/>
      <dgm:spPr/>
      <dgm:t>
        <a:bodyPr/>
        <a:lstStyle/>
        <a:p>
          <a:endParaRPr lang="es-ES"/>
        </a:p>
      </dgm:t>
    </dgm:pt>
    <dgm:pt modelId="{F17C5648-BB77-44C4-B26F-A471F43C7046}">
      <dgm:prSet phldrT="[Texto]" custT="1"/>
      <dgm:spPr/>
      <dgm:t>
        <a:bodyPr/>
        <a:lstStyle/>
        <a:p>
          <a:r>
            <a:rPr lang="es-ES" sz="1400" b="1" dirty="0">
              <a:effectLst>
                <a:outerShdw blurRad="38100" dist="38100" dir="2700000" algn="tl">
                  <a:srgbClr val="000000">
                    <a:alpha val="43137"/>
                  </a:srgbClr>
                </a:outerShdw>
              </a:effectLst>
            </a:rPr>
            <a:t>INCLUSIÓN Y CULTURA DE PAZ </a:t>
          </a:r>
          <a:endParaRPr lang="es-ES" sz="1200" b="1" dirty="0">
            <a:effectLst>
              <a:outerShdw blurRad="38100" dist="38100" dir="2700000" algn="tl">
                <a:srgbClr val="000000">
                  <a:alpha val="43137"/>
                </a:srgbClr>
              </a:outerShdw>
            </a:effectLst>
          </a:endParaRPr>
        </a:p>
        <a:p>
          <a:r>
            <a:rPr lang="es-ES" sz="1400" b="1" dirty="0">
              <a:effectLst>
                <a:outerShdw blurRad="38100" dist="38100" dir="2700000" algn="tl">
                  <a:srgbClr val="000000">
                    <a:alpha val="43137"/>
                  </a:srgbClr>
                </a:outerShdw>
              </a:effectLst>
            </a:rPr>
            <a:t>Cohesión social y convivencia</a:t>
          </a:r>
          <a:endParaRPr lang="es-ES" sz="1600" b="1" dirty="0">
            <a:effectLst>
              <a:outerShdw blurRad="38100" dist="38100" dir="2700000" algn="tl">
                <a:srgbClr val="000000">
                  <a:alpha val="43137"/>
                </a:srgbClr>
              </a:outerShdw>
            </a:effectLst>
          </a:endParaRPr>
        </a:p>
      </dgm:t>
    </dgm:pt>
    <dgm:pt modelId="{BF94F0C2-A972-4D73-9EA2-47456246B1B5}" type="parTrans" cxnId="{8AEFF9D8-76FE-4601-B81B-62B219559B47}">
      <dgm:prSet/>
      <dgm:spPr/>
      <dgm:t>
        <a:bodyPr/>
        <a:lstStyle/>
        <a:p>
          <a:endParaRPr lang="es-ES"/>
        </a:p>
      </dgm:t>
    </dgm:pt>
    <dgm:pt modelId="{4C44A8BE-26ED-4522-8573-63D33E7ECB91}" type="sibTrans" cxnId="{8AEFF9D8-76FE-4601-B81B-62B219559B47}">
      <dgm:prSet/>
      <dgm:spPr/>
      <dgm:t>
        <a:bodyPr/>
        <a:lstStyle/>
        <a:p>
          <a:endParaRPr lang="es-ES"/>
        </a:p>
      </dgm:t>
    </dgm:pt>
    <dgm:pt modelId="{F75DC69D-BA1E-41FA-B5DC-F72AB8E60DA0}">
      <dgm:prSet phldrT="[Texto]"/>
      <dgm:spPr/>
      <dgm:t>
        <a:bodyPr/>
        <a:lstStyle/>
        <a:p>
          <a:r>
            <a:rPr lang="es-CL" b="1" dirty="0"/>
            <a:t>EDUCACIÓN 2030</a:t>
          </a:r>
        </a:p>
        <a:p>
          <a:r>
            <a:rPr lang="es-CL" b="1" dirty="0"/>
            <a:t>(</a:t>
          </a:r>
          <a:r>
            <a:rPr lang="es-CL" b="1" dirty="0" err="1"/>
            <a:t>Incheon</a:t>
          </a:r>
          <a:r>
            <a:rPr lang="es-CL" b="1" dirty="0"/>
            <a:t> 2015)</a:t>
          </a:r>
          <a:endParaRPr lang="es-ES" b="1" dirty="0"/>
        </a:p>
        <a:p>
          <a:r>
            <a:rPr lang="es-ES" b="1" dirty="0"/>
            <a:t>Marco de acción para una educación inclusiva y equitativa de calidad y un aprendizaje a lo largo de la vida para todos</a:t>
          </a:r>
        </a:p>
      </dgm:t>
    </dgm:pt>
    <dgm:pt modelId="{94E21049-0BBA-49CF-B7A5-81993EE5AE95}" type="sibTrans" cxnId="{A16E7270-753F-4C3B-9AEA-C524D1331369}">
      <dgm:prSet/>
      <dgm:spPr/>
      <dgm:t>
        <a:bodyPr/>
        <a:lstStyle/>
        <a:p>
          <a:endParaRPr lang="es-ES"/>
        </a:p>
      </dgm:t>
    </dgm:pt>
    <dgm:pt modelId="{531EE508-691F-4E18-8360-CB5AF26651C0}" type="parTrans" cxnId="{A16E7270-753F-4C3B-9AEA-C524D1331369}">
      <dgm:prSet/>
      <dgm:spPr/>
      <dgm:t>
        <a:bodyPr/>
        <a:lstStyle/>
        <a:p>
          <a:endParaRPr lang="es-ES"/>
        </a:p>
      </dgm:t>
    </dgm:pt>
    <dgm:pt modelId="{F8B672AC-0EAC-4858-B6B4-FF41A17FB83E}" type="pres">
      <dgm:prSet presAssocID="{BE885C49-948A-46C3-AD5C-E70D9D9DFEF7}" presName="CompostProcess" presStyleCnt="0">
        <dgm:presLayoutVars>
          <dgm:dir/>
          <dgm:resizeHandles val="exact"/>
        </dgm:presLayoutVars>
      </dgm:prSet>
      <dgm:spPr/>
    </dgm:pt>
    <dgm:pt modelId="{8E6E35BC-8C11-4E40-9201-D61A9C9A7260}" type="pres">
      <dgm:prSet presAssocID="{BE885C49-948A-46C3-AD5C-E70D9D9DFEF7}" presName="arrow" presStyleLbl="bgShp" presStyleIdx="0" presStyleCnt="1"/>
      <dgm:spPr/>
    </dgm:pt>
    <dgm:pt modelId="{B537551C-D325-4EE0-BEB1-6B8FF92948C5}" type="pres">
      <dgm:prSet presAssocID="{BE885C49-948A-46C3-AD5C-E70D9D9DFEF7}" presName="linearProcess" presStyleCnt="0"/>
      <dgm:spPr/>
    </dgm:pt>
    <dgm:pt modelId="{5DEF6797-543A-42BF-8535-1344F12A8C17}" type="pres">
      <dgm:prSet presAssocID="{FDD318A7-074B-479F-858C-D00ECA47FCCD}" presName="textNode" presStyleLbl="node1" presStyleIdx="0" presStyleCnt="4">
        <dgm:presLayoutVars>
          <dgm:bulletEnabled val="1"/>
        </dgm:presLayoutVars>
      </dgm:prSet>
      <dgm:spPr/>
    </dgm:pt>
    <dgm:pt modelId="{BF0AA6E9-8D93-4AFF-9772-F3331ABC1C88}" type="pres">
      <dgm:prSet presAssocID="{2D3F1CA0-EF5D-49BB-B1B3-DC7D4444BFC5}" presName="sibTrans" presStyleCnt="0"/>
      <dgm:spPr/>
    </dgm:pt>
    <dgm:pt modelId="{CCC59879-94E6-450E-9769-3C009C0D6425}" type="pres">
      <dgm:prSet presAssocID="{3096C490-AA04-4137-8533-E247B9D99B0D}" presName="textNode" presStyleLbl="node1" presStyleIdx="1" presStyleCnt="4">
        <dgm:presLayoutVars>
          <dgm:bulletEnabled val="1"/>
        </dgm:presLayoutVars>
      </dgm:prSet>
      <dgm:spPr/>
    </dgm:pt>
    <dgm:pt modelId="{B5A661FE-3C5A-469D-AFE8-1A5DA5920363}" type="pres">
      <dgm:prSet presAssocID="{400ADB69-8619-4EC4-A915-80FC7A6A7BCC}" presName="sibTrans" presStyleCnt="0"/>
      <dgm:spPr/>
    </dgm:pt>
    <dgm:pt modelId="{33455A26-A208-411D-9674-608A8D334833}" type="pres">
      <dgm:prSet presAssocID="{F17C5648-BB77-44C4-B26F-A471F43C7046}" presName="textNode" presStyleLbl="node1" presStyleIdx="2" presStyleCnt="4">
        <dgm:presLayoutVars>
          <dgm:bulletEnabled val="1"/>
        </dgm:presLayoutVars>
      </dgm:prSet>
      <dgm:spPr/>
    </dgm:pt>
    <dgm:pt modelId="{91D76EDD-1DD5-394C-B8F8-4F9513F43496}" type="pres">
      <dgm:prSet presAssocID="{4C44A8BE-26ED-4522-8573-63D33E7ECB91}" presName="sibTrans" presStyleCnt="0"/>
      <dgm:spPr/>
    </dgm:pt>
    <dgm:pt modelId="{EEE6A552-E6F2-4A38-8772-35E9AAF5C8D2}" type="pres">
      <dgm:prSet presAssocID="{F75DC69D-BA1E-41FA-B5DC-F72AB8E60DA0}" presName="textNode" presStyleLbl="node1" presStyleIdx="3" presStyleCnt="4">
        <dgm:presLayoutVars>
          <dgm:bulletEnabled val="1"/>
        </dgm:presLayoutVars>
      </dgm:prSet>
      <dgm:spPr/>
    </dgm:pt>
  </dgm:ptLst>
  <dgm:cxnLst>
    <dgm:cxn modelId="{659DFF0F-31ED-4341-9F08-7D94A4BE762A}" srcId="{BE885C49-948A-46C3-AD5C-E70D9D9DFEF7}" destId="{FDD318A7-074B-479F-858C-D00ECA47FCCD}" srcOrd="0" destOrd="0" parTransId="{5B8E42C2-3854-4CA0-85D9-EF0E685387DF}" sibTransId="{2D3F1CA0-EF5D-49BB-B1B3-DC7D4444BFC5}"/>
    <dgm:cxn modelId="{A2BADE23-E6BE-4141-84FB-0C05786E9F1D}" type="presOf" srcId="{BE885C49-948A-46C3-AD5C-E70D9D9DFEF7}" destId="{F8B672AC-0EAC-4858-B6B4-FF41A17FB83E}" srcOrd="0" destOrd="0" presId="urn:microsoft.com/office/officeart/2005/8/layout/hProcess9"/>
    <dgm:cxn modelId="{68CE7C3E-94E7-4C7A-A838-FF58F8E57659}" type="presOf" srcId="{FDD318A7-074B-479F-858C-D00ECA47FCCD}" destId="{5DEF6797-543A-42BF-8535-1344F12A8C17}" srcOrd="0" destOrd="0" presId="urn:microsoft.com/office/officeart/2005/8/layout/hProcess9"/>
    <dgm:cxn modelId="{A16E7270-753F-4C3B-9AEA-C524D1331369}" srcId="{BE885C49-948A-46C3-AD5C-E70D9D9DFEF7}" destId="{F75DC69D-BA1E-41FA-B5DC-F72AB8E60DA0}" srcOrd="3" destOrd="0" parTransId="{531EE508-691F-4E18-8360-CB5AF26651C0}" sibTransId="{94E21049-0BBA-49CF-B7A5-81993EE5AE95}"/>
    <dgm:cxn modelId="{DEFE6088-C121-4A31-BF0F-75F41D60C100}" type="presOf" srcId="{3096C490-AA04-4137-8533-E247B9D99B0D}" destId="{CCC59879-94E6-450E-9769-3C009C0D6425}" srcOrd="0" destOrd="0" presId="urn:microsoft.com/office/officeart/2005/8/layout/hProcess9"/>
    <dgm:cxn modelId="{3270BEB3-BFB0-4D4F-A966-278BF019D5EF}" srcId="{BE885C49-948A-46C3-AD5C-E70D9D9DFEF7}" destId="{3096C490-AA04-4137-8533-E247B9D99B0D}" srcOrd="1" destOrd="0" parTransId="{105086BD-CEF9-4B5A-AA6D-7949ABB2FFC1}" sibTransId="{400ADB69-8619-4EC4-A915-80FC7A6A7BCC}"/>
    <dgm:cxn modelId="{8AEFF9D8-76FE-4601-B81B-62B219559B47}" srcId="{BE885C49-948A-46C3-AD5C-E70D9D9DFEF7}" destId="{F17C5648-BB77-44C4-B26F-A471F43C7046}" srcOrd="2" destOrd="0" parTransId="{BF94F0C2-A972-4D73-9EA2-47456246B1B5}" sibTransId="{4C44A8BE-26ED-4522-8573-63D33E7ECB91}"/>
    <dgm:cxn modelId="{ADA3EEE7-A0AE-4804-81C4-388256C39BDE}" type="presOf" srcId="{F17C5648-BB77-44C4-B26F-A471F43C7046}" destId="{33455A26-A208-411D-9674-608A8D334833}" srcOrd="0" destOrd="0" presId="urn:microsoft.com/office/officeart/2005/8/layout/hProcess9"/>
    <dgm:cxn modelId="{0C14FDFC-40FB-414B-905B-4E808C94C51D}" type="presOf" srcId="{F75DC69D-BA1E-41FA-B5DC-F72AB8E60DA0}" destId="{EEE6A552-E6F2-4A38-8772-35E9AAF5C8D2}" srcOrd="0" destOrd="0" presId="urn:microsoft.com/office/officeart/2005/8/layout/hProcess9"/>
    <dgm:cxn modelId="{9AE916E2-F74E-417E-A574-8D74B0CCFA94}" type="presParOf" srcId="{F8B672AC-0EAC-4858-B6B4-FF41A17FB83E}" destId="{8E6E35BC-8C11-4E40-9201-D61A9C9A7260}" srcOrd="0" destOrd="0" presId="urn:microsoft.com/office/officeart/2005/8/layout/hProcess9"/>
    <dgm:cxn modelId="{3922FE98-6091-4586-ACF8-7CFCF377CE61}" type="presParOf" srcId="{F8B672AC-0EAC-4858-B6B4-FF41A17FB83E}" destId="{B537551C-D325-4EE0-BEB1-6B8FF92948C5}" srcOrd="1" destOrd="0" presId="urn:microsoft.com/office/officeart/2005/8/layout/hProcess9"/>
    <dgm:cxn modelId="{49BCA0A5-93D7-4CFF-92DE-A2BE0015F866}" type="presParOf" srcId="{B537551C-D325-4EE0-BEB1-6B8FF92948C5}" destId="{5DEF6797-543A-42BF-8535-1344F12A8C17}" srcOrd="0" destOrd="0" presId="urn:microsoft.com/office/officeart/2005/8/layout/hProcess9"/>
    <dgm:cxn modelId="{7C7E600F-6E0E-4071-8F4D-6798137A62DB}" type="presParOf" srcId="{B537551C-D325-4EE0-BEB1-6B8FF92948C5}" destId="{BF0AA6E9-8D93-4AFF-9772-F3331ABC1C88}" srcOrd="1" destOrd="0" presId="urn:microsoft.com/office/officeart/2005/8/layout/hProcess9"/>
    <dgm:cxn modelId="{C4D56A38-078B-441A-91C5-8E5B0E0D9421}" type="presParOf" srcId="{B537551C-D325-4EE0-BEB1-6B8FF92948C5}" destId="{CCC59879-94E6-450E-9769-3C009C0D6425}" srcOrd="2" destOrd="0" presId="urn:microsoft.com/office/officeart/2005/8/layout/hProcess9"/>
    <dgm:cxn modelId="{2E8ABF40-F584-432A-B268-7CBFC7EF3605}" type="presParOf" srcId="{B537551C-D325-4EE0-BEB1-6B8FF92948C5}" destId="{B5A661FE-3C5A-469D-AFE8-1A5DA5920363}" srcOrd="3" destOrd="0" presId="urn:microsoft.com/office/officeart/2005/8/layout/hProcess9"/>
    <dgm:cxn modelId="{EB9904D7-6910-415C-9CDB-028826F054AA}" type="presParOf" srcId="{B537551C-D325-4EE0-BEB1-6B8FF92948C5}" destId="{33455A26-A208-411D-9674-608A8D334833}" srcOrd="4" destOrd="0" presId="urn:microsoft.com/office/officeart/2005/8/layout/hProcess9"/>
    <dgm:cxn modelId="{5B00C7EE-0A7E-4145-9C01-F484FE6B84A3}" type="presParOf" srcId="{B537551C-D325-4EE0-BEB1-6B8FF92948C5}" destId="{91D76EDD-1DD5-394C-B8F8-4F9513F43496}" srcOrd="5" destOrd="0" presId="urn:microsoft.com/office/officeart/2005/8/layout/hProcess9"/>
    <dgm:cxn modelId="{EF584ADB-5D74-43A4-99AF-08928CEDDCDC}" type="presParOf" srcId="{B537551C-D325-4EE0-BEB1-6B8FF92948C5}" destId="{EEE6A552-E6F2-4A38-8772-35E9AAF5C8D2}" srcOrd="6"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D31FC71-683A-4FAE-A4CC-C327D532EB40}" type="doc">
      <dgm:prSet loTypeId="urn:microsoft.com/office/officeart/2005/8/layout/radial3" loCatId="cycle" qsTypeId="urn:microsoft.com/office/officeart/2005/8/quickstyle/simple1" qsCatId="simple" csTypeId="urn:microsoft.com/office/officeart/2005/8/colors/accent1_5" csCatId="accent1" phldr="1"/>
      <dgm:spPr/>
      <dgm:t>
        <a:bodyPr/>
        <a:lstStyle/>
        <a:p>
          <a:endParaRPr lang="es-CL"/>
        </a:p>
      </dgm:t>
    </dgm:pt>
    <dgm:pt modelId="{DD74ED10-2676-49F5-B93D-EE13872B48F2}">
      <dgm:prSet phldrT="[Texto]"/>
      <dgm:spPr>
        <a:ln>
          <a:noFill/>
        </a:ln>
      </dgm:spPr>
      <dgm:t>
        <a:bodyPr/>
        <a:lstStyle/>
        <a:p>
          <a:r>
            <a:rPr lang="es-CL" b="0" dirty="0">
              <a:solidFill>
                <a:schemeClr val="tx1">
                  <a:lumMod val="85000"/>
                  <a:lumOff val="15000"/>
                </a:schemeClr>
              </a:solidFill>
              <a:effectLst>
                <a:glow rad="101600">
                  <a:schemeClr val="accent6">
                    <a:satMod val="175000"/>
                    <a:alpha val="40000"/>
                  </a:schemeClr>
                </a:glow>
                <a:outerShdw blurRad="50800" dist="38100" dir="2700000" algn="tl" rotWithShape="0">
                  <a:prstClr val="black">
                    <a:alpha val="40000"/>
                  </a:prstClr>
                </a:outerShdw>
              </a:effectLst>
            </a:rPr>
            <a:t>INCLUSIÓN</a:t>
          </a:r>
        </a:p>
      </dgm:t>
    </dgm:pt>
    <dgm:pt modelId="{B17E7E2C-3B44-44DE-8245-8F510FEF1BAA}" type="parTrans" cxnId="{83CFBD79-3EFF-4917-A50C-8CD12BF55225}">
      <dgm:prSet/>
      <dgm:spPr/>
      <dgm:t>
        <a:bodyPr/>
        <a:lstStyle/>
        <a:p>
          <a:endParaRPr lang="es-CL"/>
        </a:p>
      </dgm:t>
    </dgm:pt>
    <dgm:pt modelId="{4F893703-20BE-413C-9130-3009E51B4EBF}" type="sibTrans" cxnId="{83CFBD79-3EFF-4917-A50C-8CD12BF55225}">
      <dgm:prSet/>
      <dgm:spPr/>
      <dgm:t>
        <a:bodyPr/>
        <a:lstStyle/>
        <a:p>
          <a:endParaRPr lang="es-CL"/>
        </a:p>
      </dgm:t>
    </dgm:pt>
    <dgm:pt modelId="{64E51436-76F4-468A-903C-BE4D5CEF7291}">
      <dgm:prSet phldrT="[Texto]" custT="1"/>
      <dgm:spPr>
        <a:ln>
          <a:noFill/>
        </a:ln>
      </dgm:spPr>
      <dgm:t>
        <a:bodyPr/>
        <a:lstStyle/>
        <a:p>
          <a:r>
            <a:rPr lang="es-CL" sz="1400" b="0" dirty="0">
              <a:solidFill>
                <a:schemeClr val="bg1"/>
              </a:solidFill>
              <a:effectLst>
                <a:outerShdw blurRad="50800" dist="38100" dir="2700000" algn="tl" rotWithShape="0">
                  <a:prstClr val="black">
                    <a:alpha val="40000"/>
                  </a:prstClr>
                </a:outerShdw>
              </a:effectLst>
            </a:rPr>
            <a:t>PRESENCIA</a:t>
          </a:r>
        </a:p>
      </dgm:t>
    </dgm:pt>
    <dgm:pt modelId="{097F7F60-890C-487E-BB6E-DE3BF86D9510}" type="parTrans" cxnId="{7C7965B1-5ADD-4B61-B467-8787190530C9}">
      <dgm:prSet/>
      <dgm:spPr/>
      <dgm:t>
        <a:bodyPr/>
        <a:lstStyle/>
        <a:p>
          <a:endParaRPr lang="es-CL"/>
        </a:p>
      </dgm:t>
    </dgm:pt>
    <dgm:pt modelId="{04E7ABCF-0BAE-43CC-8AC4-4634E44835ED}" type="sibTrans" cxnId="{7C7965B1-5ADD-4B61-B467-8787190530C9}">
      <dgm:prSet/>
      <dgm:spPr/>
      <dgm:t>
        <a:bodyPr/>
        <a:lstStyle/>
        <a:p>
          <a:endParaRPr lang="es-CL"/>
        </a:p>
      </dgm:t>
    </dgm:pt>
    <dgm:pt modelId="{EBCBE437-F25B-422D-9805-2AD6EB09FC20}">
      <dgm:prSet phldrT="[Texto]" custT="1"/>
      <dgm:spPr>
        <a:ln>
          <a:noFill/>
        </a:ln>
      </dgm:spPr>
      <dgm:t>
        <a:bodyPr/>
        <a:lstStyle/>
        <a:p>
          <a:r>
            <a:rPr lang="es-CL" sz="1400" b="0" dirty="0">
              <a:solidFill>
                <a:schemeClr val="bg1"/>
              </a:solidFill>
              <a:effectLst>
                <a:outerShdw blurRad="50800" dist="38100" dir="2700000" algn="tl" rotWithShape="0">
                  <a:prstClr val="black">
                    <a:alpha val="40000"/>
                  </a:prstClr>
                </a:outerShdw>
              </a:effectLst>
            </a:rPr>
            <a:t>PERTINENCIA</a:t>
          </a:r>
        </a:p>
      </dgm:t>
    </dgm:pt>
    <dgm:pt modelId="{88D000E7-FA14-46B6-BB93-78E40E57126C}" type="parTrans" cxnId="{61DA3D83-9A6E-4DF8-AA9E-9DFEBC36CD47}">
      <dgm:prSet/>
      <dgm:spPr/>
      <dgm:t>
        <a:bodyPr/>
        <a:lstStyle/>
        <a:p>
          <a:endParaRPr lang="es-CL"/>
        </a:p>
      </dgm:t>
    </dgm:pt>
    <dgm:pt modelId="{0A9C0FAC-F9AC-4987-8114-3713A41F5C30}" type="sibTrans" cxnId="{61DA3D83-9A6E-4DF8-AA9E-9DFEBC36CD47}">
      <dgm:prSet/>
      <dgm:spPr/>
      <dgm:t>
        <a:bodyPr/>
        <a:lstStyle/>
        <a:p>
          <a:endParaRPr lang="es-CL"/>
        </a:p>
      </dgm:t>
    </dgm:pt>
    <dgm:pt modelId="{EC08D7B2-FA66-4019-B596-D27D86EC4DA0}">
      <dgm:prSet phldrT="[Texto]" custT="1"/>
      <dgm:spPr>
        <a:ln>
          <a:noFill/>
        </a:ln>
      </dgm:spPr>
      <dgm:t>
        <a:bodyPr/>
        <a:lstStyle/>
        <a:p>
          <a:r>
            <a:rPr lang="es-CL" sz="1400" b="0" dirty="0">
              <a:solidFill>
                <a:schemeClr val="bg1"/>
              </a:solidFill>
              <a:effectLst>
                <a:outerShdw blurRad="50800" dist="38100" dir="2700000" algn="tl" rotWithShape="0">
                  <a:prstClr val="black">
                    <a:alpha val="40000"/>
                  </a:prstClr>
                </a:outerShdw>
              </a:effectLst>
            </a:rPr>
            <a:t>RECONOCIMIENTO</a:t>
          </a:r>
        </a:p>
      </dgm:t>
    </dgm:pt>
    <dgm:pt modelId="{5693B49E-42D9-4B46-AE6C-1986F4CAD6ED}" type="parTrans" cxnId="{341CAB4F-2098-4D8F-AF40-35192133C658}">
      <dgm:prSet/>
      <dgm:spPr/>
      <dgm:t>
        <a:bodyPr/>
        <a:lstStyle/>
        <a:p>
          <a:endParaRPr lang="es-CL"/>
        </a:p>
      </dgm:t>
    </dgm:pt>
    <dgm:pt modelId="{3203DA66-636F-4B00-BB99-1028002281DF}" type="sibTrans" cxnId="{341CAB4F-2098-4D8F-AF40-35192133C658}">
      <dgm:prSet/>
      <dgm:spPr/>
      <dgm:t>
        <a:bodyPr/>
        <a:lstStyle/>
        <a:p>
          <a:endParaRPr lang="es-CL"/>
        </a:p>
      </dgm:t>
    </dgm:pt>
    <dgm:pt modelId="{FADCC6A9-8C4E-4E19-A60F-6F5E96121E89}" type="pres">
      <dgm:prSet presAssocID="{FD31FC71-683A-4FAE-A4CC-C327D532EB40}" presName="composite" presStyleCnt="0">
        <dgm:presLayoutVars>
          <dgm:chMax val="1"/>
          <dgm:dir/>
          <dgm:resizeHandles val="exact"/>
        </dgm:presLayoutVars>
      </dgm:prSet>
      <dgm:spPr/>
    </dgm:pt>
    <dgm:pt modelId="{11CBBD92-A6E4-403A-992F-C0DFA0AB01D5}" type="pres">
      <dgm:prSet presAssocID="{FD31FC71-683A-4FAE-A4CC-C327D532EB40}" presName="radial" presStyleCnt="0">
        <dgm:presLayoutVars>
          <dgm:animLvl val="ctr"/>
        </dgm:presLayoutVars>
      </dgm:prSet>
      <dgm:spPr/>
    </dgm:pt>
    <dgm:pt modelId="{C0146808-D70D-41ED-B1CB-5B93450ED291}" type="pres">
      <dgm:prSet presAssocID="{DD74ED10-2676-49F5-B93D-EE13872B48F2}" presName="centerShape" presStyleLbl="vennNode1" presStyleIdx="0" presStyleCnt="4" custScaleX="87213" custScaleY="83889"/>
      <dgm:spPr/>
    </dgm:pt>
    <dgm:pt modelId="{A606B148-BAF8-4C54-BEE0-A73EB5D57F21}" type="pres">
      <dgm:prSet presAssocID="{64E51436-76F4-468A-903C-BE4D5CEF7291}" presName="node" presStyleLbl="vennNode1" presStyleIdx="1" presStyleCnt="4" custScaleX="173871" custScaleY="119593" custRadScaleRad="87335">
        <dgm:presLayoutVars>
          <dgm:bulletEnabled val="1"/>
        </dgm:presLayoutVars>
      </dgm:prSet>
      <dgm:spPr/>
    </dgm:pt>
    <dgm:pt modelId="{B42C81B8-954E-4E68-ADC5-81F1748F6695}" type="pres">
      <dgm:prSet presAssocID="{EBCBE437-F25B-422D-9805-2AD6EB09FC20}" presName="node" presStyleLbl="vennNode1" presStyleIdx="2" presStyleCnt="4" custScaleX="173871" custScaleY="119593">
        <dgm:presLayoutVars>
          <dgm:bulletEnabled val="1"/>
        </dgm:presLayoutVars>
      </dgm:prSet>
      <dgm:spPr/>
    </dgm:pt>
    <dgm:pt modelId="{14EA68A1-0DBC-4E4A-B07F-BA59188CD529}" type="pres">
      <dgm:prSet presAssocID="{EC08D7B2-FA66-4019-B596-D27D86EC4DA0}" presName="node" presStyleLbl="vennNode1" presStyleIdx="3" presStyleCnt="4" custScaleX="173871" custScaleY="119593">
        <dgm:presLayoutVars>
          <dgm:bulletEnabled val="1"/>
        </dgm:presLayoutVars>
      </dgm:prSet>
      <dgm:spPr/>
    </dgm:pt>
  </dgm:ptLst>
  <dgm:cxnLst>
    <dgm:cxn modelId="{D32E620B-A99E-4DBE-909C-B40F894A8267}" type="presOf" srcId="{EC08D7B2-FA66-4019-B596-D27D86EC4DA0}" destId="{14EA68A1-0DBC-4E4A-B07F-BA59188CD529}" srcOrd="0" destOrd="0" presId="urn:microsoft.com/office/officeart/2005/8/layout/radial3"/>
    <dgm:cxn modelId="{17EF8315-E848-4E1C-8F46-001E02453955}" type="presOf" srcId="{64E51436-76F4-468A-903C-BE4D5CEF7291}" destId="{A606B148-BAF8-4C54-BEE0-A73EB5D57F21}" srcOrd="0" destOrd="0" presId="urn:microsoft.com/office/officeart/2005/8/layout/radial3"/>
    <dgm:cxn modelId="{FAAA4E37-6504-431F-8273-463578F1C078}" type="presOf" srcId="{DD74ED10-2676-49F5-B93D-EE13872B48F2}" destId="{C0146808-D70D-41ED-B1CB-5B93450ED291}" srcOrd="0" destOrd="0" presId="urn:microsoft.com/office/officeart/2005/8/layout/radial3"/>
    <dgm:cxn modelId="{341CAB4F-2098-4D8F-AF40-35192133C658}" srcId="{DD74ED10-2676-49F5-B93D-EE13872B48F2}" destId="{EC08D7B2-FA66-4019-B596-D27D86EC4DA0}" srcOrd="2" destOrd="0" parTransId="{5693B49E-42D9-4B46-AE6C-1986F4CAD6ED}" sibTransId="{3203DA66-636F-4B00-BB99-1028002281DF}"/>
    <dgm:cxn modelId="{A4902B79-F951-4F0A-B2D9-BF9CE140EED8}" type="presOf" srcId="{FD31FC71-683A-4FAE-A4CC-C327D532EB40}" destId="{FADCC6A9-8C4E-4E19-A60F-6F5E96121E89}" srcOrd="0" destOrd="0" presId="urn:microsoft.com/office/officeart/2005/8/layout/radial3"/>
    <dgm:cxn modelId="{83CFBD79-3EFF-4917-A50C-8CD12BF55225}" srcId="{FD31FC71-683A-4FAE-A4CC-C327D532EB40}" destId="{DD74ED10-2676-49F5-B93D-EE13872B48F2}" srcOrd="0" destOrd="0" parTransId="{B17E7E2C-3B44-44DE-8245-8F510FEF1BAA}" sibTransId="{4F893703-20BE-413C-9130-3009E51B4EBF}"/>
    <dgm:cxn modelId="{61DA3D83-9A6E-4DF8-AA9E-9DFEBC36CD47}" srcId="{DD74ED10-2676-49F5-B93D-EE13872B48F2}" destId="{EBCBE437-F25B-422D-9805-2AD6EB09FC20}" srcOrd="1" destOrd="0" parTransId="{88D000E7-FA14-46B6-BB93-78E40E57126C}" sibTransId="{0A9C0FAC-F9AC-4987-8114-3713A41F5C30}"/>
    <dgm:cxn modelId="{7C7965B1-5ADD-4B61-B467-8787190530C9}" srcId="{DD74ED10-2676-49F5-B93D-EE13872B48F2}" destId="{64E51436-76F4-468A-903C-BE4D5CEF7291}" srcOrd="0" destOrd="0" parTransId="{097F7F60-890C-487E-BB6E-DE3BF86D9510}" sibTransId="{04E7ABCF-0BAE-43CC-8AC4-4634E44835ED}"/>
    <dgm:cxn modelId="{355816D1-3D4F-4646-83C2-DC640273EEFD}" type="presOf" srcId="{EBCBE437-F25B-422D-9805-2AD6EB09FC20}" destId="{B42C81B8-954E-4E68-ADC5-81F1748F6695}" srcOrd="0" destOrd="0" presId="urn:microsoft.com/office/officeart/2005/8/layout/radial3"/>
    <dgm:cxn modelId="{F81E6D42-DAED-4433-8EE1-161C770F8605}" type="presParOf" srcId="{FADCC6A9-8C4E-4E19-A60F-6F5E96121E89}" destId="{11CBBD92-A6E4-403A-992F-C0DFA0AB01D5}" srcOrd="0" destOrd="0" presId="urn:microsoft.com/office/officeart/2005/8/layout/radial3"/>
    <dgm:cxn modelId="{4B9739C3-B653-4DFA-8478-4B95ACFFD162}" type="presParOf" srcId="{11CBBD92-A6E4-403A-992F-C0DFA0AB01D5}" destId="{C0146808-D70D-41ED-B1CB-5B93450ED291}" srcOrd="0" destOrd="0" presId="urn:microsoft.com/office/officeart/2005/8/layout/radial3"/>
    <dgm:cxn modelId="{6EED2AF4-71D8-41F3-976F-3FB8D395F473}" type="presParOf" srcId="{11CBBD92-A6E4-403A-992F-C0DFA0AB01D5}" destId="{A606B148-BAF8-4C54-BEE0-A73EB5D57F21}" srcOrd="1" destOrd="0" presId="urn:microsoft.com/office/officeart/2005/8/layout/radial3"/>
    <dgm:cxn modelId="{97ADDFF8-5E18-4AB1-AD10-05569BC5FA23}" type="presParOf" srcId="{11CBBD92-A6E4-403A-992F-C0DFA0AB01D5}" destId="{B42C81B8-954E-4E68-ADC5-81F1748F6695}" srcOrd="2" destOrd="0" presId="urn:microsoft.com/office/officeart/2005/8/layout/radial3"/>
    <dgm:cxn modelId="{4F693129-0A4F-4929-9782-7DA1B9DBF82A}" type="presParOf" srcId="{11CBBD92-A6E4-403A-992F-C0DFA0AB01D5}" destId="{14EA68A1-0DBC-4E4A-B07F-BA59188CD529}" srcOrd="3" destOrd="0" presId="urn:microsoft.com/office/officeart/2005/8/layout/radial3"/>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D31FC71-683A-4FAE-A4CC-C327D532EB40}" type="doc">
      <dgm:prSet loTypeId="urn:microsoft.com/office/officeart/2005/8/layout/radial3" loCatId="cycle" qsTypeId="urn:microsoft.com/office/officeart/2005/8/quickstyle/simple1" qsCatId="simple" csTypeId="urn:microsoft.com/office/officeart/2005/8/colors/accent1_5" csCatId="accent1" phldr="1"/>
      <dgm:spPr/>
      <dgm:t>
        <a:bodyPr/>
        <a:lstStyle/>
        <a:p>
          <a:endParaRPr lang="es-CL"/>
        </a:p>
      </dgm:t>
    </dgm:pt>
    <dgm:pt modelId="{DD74ED10-2676-49F5-B93D-EE13872B48F2}">
      <dgm:prSet phldrT="[Texto]"/>
      <dgm:spPr>
        <a:ln>
          <a:noFill/>
        </a:ln>
      </dgm:spPr>
      <dgm:t>
        <a:bodyPr/>
        <a:lstStyle/>
        <a:p>
          <a:r>
            <a:rPr lang="es-CL" b="0" dirty="0">
              <a:solidFill>
                <a:schemeClr val="tx1">
                  <a:lumMod val="85000"/>
                  <a:lumOff val="15000"/>
                </a:schemeClr>
              </a:solidFill>
              <a:effectLst>
                <a:glow rad="101600">
                  <a:schemeClr val="accent6">
                    <a:satMod val="175000"/>
                    <a:alpha val="40000"/>
                  </a:schemeClr>
                </a:glow>
                <a:outerShdw blurRad="50800" dist="38100" dir="2700000" algn="tl" rotWithShape="0">
                  <a:prstClr val="black">
                    <a:alpha val="40000"/>
                  </a:prstClr>
                </a:outerShdw>
              </a:effectLst>
            </a:rPr>
            <a:t>INCLUSIÓN</a:t>
          </a:r>
        </a:p>
      </dgm:t>
    </dgm:pt>
    <dgm:pt modelId="{B17E7E2C-3B44-44DE-8245-8F510FEF1BAA}" type="parTrans" cxnId="{83CFBD79-3EFF-4917-A50C-8CD12BF55225}">
      <dgm:prSet/>
      <dgm:spPr/>
      <dgm:t>
        <a:bodyPr/>
        <a:lstStyle/>
        <a:p>
          <a:endParaRPr lang="es-CL"/>
        </a:p>
      </dgm:t>
    </dgm:pt>
    <dgm:pt modelId="{4F893703-20BE-413C-9130-3009E51B4EBF}" type="sibTrans" cxnId="{83CFBD79-3EFF-4917-A50C-8CD12BF55225}">
      <dgm:prSet/>
      <dgm:spPr/>
      <dgm:t>
        <a:bodyPr/>
        <a:lstStyle/>
        <a:p>
          <a:endParaRPr lang="es-CL"/>
        </a:p>
      </dgm:t>
    </dgm:pt>
    <dgm:pt modelId="{64E51436-76F4-468A-903C-BE4D5CEF7291}">
      <dgm:prSet phldrT="[Texto]" custT="1"/>
      <dgm:spPr>
        <a:ln>
          <a:noFill/>
        </a:ln>
      </dgm:spPr>
      <dgm:t>
        <a:bodyPr/>
        <a:lstStyle/>
        <a:p>
          <a:r>
            <a:rPr lang="es-CL" sz="1400" b="0" dirty="0">
              <a:solidFill>
                <a:schemeClr val="bg1"/>
              </a:solidFill>
              <a:effectLst>
                <a:outerShdw blurRad="50800" dist="38100" dir="2700000" algn="tl" rotWithShape="0">
                  <a:prstClr val="black">
                    <a:alpha val="40000"/>
                  </a:prstClr>
                </a:outerShdw>
              </a:effectLst>
            </a:rPr>
            <a:t>PRESENCIA</a:t>
          </a:r>
        </a:p>
      </dgm:t>
    </dgm:pt>
    <dgm:pt modelId="{097F7F60-890C-487E-BB6E-DE3BF86D9510}" type="parTrans" cxnId="{7C7965B1-5ADD-4B61-B467-8787190530C9}">
      <dgm:prSet/>
      <dgm:spPr/>
      <dgm:t>
        <a:bodyPr/>
        <a:lstStyle/>
        <a:p>
          <a:endParaRPr lang="es-CL"/>
        </a:p>
      </dgm:t>
    </dgm:pt>
    <dgm:pt modelId="{04E7ABCF-0BAE-43CC-8AC4-4634E44835ED}" type="sibTrans" cxnId="{7C7965B1-5ADD-4B61-B467-8787190530C9}">
      <dgm:prSet/>
      <dgm:spPr/>
      <dgm:t>
        <a:bodyPr/>
        <a:lstStyle/>
        <a:p>
          <a:endParaRPr lang="es-CL"/>
        </a:p>
      </dgm:t>
    </dgm:pt>
    <dgm:pt modelId="{EBCBE437-F25B-422D-9805-2AD6EB09FC20}">
      <dgm:prSet phldrT="[Texto]" custT="1"/>
      <dgm:spPr>
        <a:solidFill>
          <a:srgbClr val="D9D9D9">
            <a:alpha val="50196"/>
          </a:srgbClr>
        </a:solidFill>
        <a:ln>
          <a:noFill/>
        </a:ln>
      </dgm:spPr>
      <dgm:t>
        <a:bodyPr/>
        <a:lstStyle/>
        <a:p>
          <a:r>
            <a:rPr lang="es-CL" sz="1400" b="0">
              <a:solidFill>
                <a:schemeClr val="bg1">
                  <a:lumMod val="75000"/>
                </a:schemeClr>
              </a:solidFill>
              <a:effectLst>
                <a:outerShdw blurRad="50800" dist="38100" dir="2700000" algn="tl" rotWithShape="0">
                  <a:prstClr val="black">
                    <a:alpha val="40000"/>
                  </a:prstClr>
                </a:outerShdw>
              </a:effectLst>
            </a:rPr>
            <a:t>PERTINENCIA</a:t>
          </a:r>
        </a:p>
      </dgm:t>
    </dgm:pt>
    <dgm:pt modelId="{88D000E7-FA14-46B6-BB93-78E40E57126C}" type="parTrans" cxnId="{61DA3D83-9A6E-4DF8-AA9E-9DFEBC36CD47}">
      <dgm:prSet/>
      <dgm:spPr/>
      <dgm:t>
        <a:bodyPr/>
        <a:lstStyle/>
        <a:p>
          <a:endParaRPr lang="es-CL"/>
        </a:p>
      </dgm:t>
    </dgm:pt>
    <dgm:pt modelId="{0A9C0FAC-F9AC-4987-8114-3713A41F5C30}" type="sibTrans" cxnId="{61DA3D83-9A6E-4DF8-AA9E-9DFEBC36CD47}">
      <dgm:prSet/>
      <dgm:spPr/>
      <dgm:t>
        <a:bodyPr/>
        <a:lstStyle/>
        <a:p>
          <a:endParaRPr lang="es-CL"/>
        </a:p>
      </dgm:t>
    </dgm:pt>
    <dgm:pt modelId="{EC08D7B2-FA66-4019-B596-D27D86EC4DA0}">
      <dgm:prSet phldrT="[Texto]" custT="1"/>
      <dgm:spPr>
        <a:solidFill>
          <a:srgbClr val="D9D9D9">
            <a:alpha val="50196"/>
          </a:srgbClr>
        </a:solidFill>
        <a:ln>
          <a:noFill/>
        </a:ln>
      </dgm:spPr>
      <dgm:t>
        <a:bodyPr/>
        <a:lstStyle/>
        <a:p>
          <a:r>
            <a:rPr lang="es-CL" sz="1400" b="0" dirty="0">
              <a:solidFill>
                <a:schemeClr val="bg1">
                  <a:lumMod val="75000"/>
                </a:schemeClr>
              </a:solidFill>
              <a:effectLst>
                <a:outerShdw blurRad="50800" dist="38100" dir="2700000" algn="tl" rotWithShape="0">
                  <a:prstClr val="black">
                    <a:alpha val="40000"/>
                  </a:prstClr>
                </a:outerShdw>
              </a:effectLst>
            </a:rPr>
            <a:t>RECONOCIMIENTO</a:t>
          </a:r>
        </a:p>
      </dgm:t>
    </dgm:pt>
    <dgm:pt modelId="{5693B49E-42D9-4B46-AE6C-1986F4CAD6ED}" type="parTrans" cxnId="{341CAB4F-2098-4D8F-AF40-35192133C658}">
      <dgm:prSet/>
      <dgm:spPr/>
      <dgm:t>
        <a:bodyPr/>
        <a:lstStyle/>
        <a:p>
          <a:endParaRPr lang="es-CL"/>
        </a:p>
      </dgm:t>
    </dgm:pt>
    <dgm:pt modelId="{3203DA66-636F-4B00-BB99-1028002281DF}" type="sibTrans" cxnId="{341CAB4F-2098-4D8F-AF40-35192133C658}">
      <dgm:prSet/>
      <dgm:spPr/>
      <dgm:t>
        <a:bodyPr/>
        <a:lstStyle/>
        <a:p>
          <a:endParaRPr lang="es-CL"/>
        </a:p>
      </dgm:t>
    </dgm:pt>
    <dgm:pt modelId="{FADCC6A9-8C4E-4E19-A60F-6F5E96121E89}" type="pres">
      <dgm:prSet presAssocID="{FD31FC71-683A-4FAE-A4CC-C327D532EB40}" presName="composite" presStyleCnt="0">
        <dgm:presLayoutVars>
          <dgm:chMax val="1"/>
          <dgm:dir/>
          <dgm:resizeHandles val="exact"/>
        </dgm:presLayoutVars>
      </dgm:prSet>
      <dgm:spPr/>
    </dgm:pt>
    <dgm:pt modelId="{11CBBD92-A6E4-403A-992F-C0DFA0AB01D5}" type="pres">
      <dgm:prSet presAssocID="{FD31FC71-683A-4FAE-A4CC-C327D532EB40}" presName="radial" presStyleCnt="0">
        <dgm:presLayoutVars>
          <dgm:animLvl val="ctr"/>
        </dgm:presLayoutVars>
      </dgm:prSet>
      <dgm:spPr/>
    </dgm:pt>
    <dgm:pt modelId="{C0146808-D70D-41ED-B1CB-5B93450ED291}" type="pres">
      <dgm:prSet presAssocID="{DD74ED10-2676-49F5-B93D-EE13872B48F2}" presName="centerShape" presStyleLbl="vennNode1" presStyleIdx="0" presStyleCnt="4" custScaleX="87213" custScaleY="83889"/>
      <dgm:spPr/>
    </dgm:pt>
    <dgm:pt modelId="{A606B148-BAF8-4C54-BEE0-A73EB5D57F21}" type="pres">
      <dgm:prSet presAssocID="{64E51436-76F4-468A-903C-BE4D5CEF7291}" presName="node" presStyleLbl="vennNode1" presStyleIdx="1" presStyleCnt="4" custScaleX="173871" custScaleY="119593" custRadScaleRad="87335">
        <dgm:presLayoutVars>
          <dgm:bulletEnabled val="1"/>
        </dgm:presLayoutVars>
      </dgm:prSet>
      <dgm:spPr/>
    </dgm:pt>
    <dgm:pt modelId="{B42C81B8-954E-4E68-ADC5-81F1748F6695}" type="pres">
      <dgm:prSet presAssocID="{EBCBE437-F25B-422D-9805-2AD6EB09FC20}" presName="node" presStyleLbl="vennNode1" presStyleIdx="2" presStyleCnt="4" custScaleX="173871" custScaleY="119593">
        <dgm:presLayoutVars>
          <dgm:bulletEnabled val="1"/>
        </dgm:presLayoutVars>
      </dgm:prSet>
      <dgm:spPr/>
    </dgm:pt>
    <dgm:pt modelId="{14EA68A1-0DBC-4E4A-B07F-BA59188CD529}" type="pres">
      <dgm:prSet presAssocID="{EC08D7B2-FA66-4019-B596-D27D86EC4DA0}" presName="node" presStyleLbl="vennNode1" presStyleIdx="3" presStyleCnt="4" custScaleX="173871" custScaleY="119593">
        <dgm:presLayoutVars>
          <dgm:bulletEnabled val="1"/>
        </dgm:presLayoutVars>
      </dgm:prSet>
      <dgm:spPr/>
    </dgm:pt>
  </dgm:ptLst>
  <dgm:cxnLst>
    <dgm:cxn modelId="{D32E620B-A99E-4DBE-909C-B40F894A8267}" type="presOf" srcId="{EC08D7B2-FA66-4019-B596-D27D86EC4DA0}" destId="{14EA68A1-0DBC-4E4A-B07F-BA59188CD529}" srcOrd="0" destOrd="0" presId="urn:microsoft.com/office/officeart/2005/8/layout/radial3"/>
    <dgm:cxn modelId="{17EF8315-E848-4E1C-8F46-001E02453955}" type="presOf" srcId="{64E51436-76F4-468A-903C-BE4D5CEF7291}" destId="{A606B148-BAF8-4C54-BEE0-A73EB5D57F21}" srcOrd="0" destOrd="0" presId="urn:microsoft.com/office/officeart/2005/8/layout/radial3"/>
    <dgm:cxn modelId="{FAAA4E37-6504-431F-8273-463578F1C078}" type="presOf" srcId="{DD74ED10-2676-49F5-B93D-EE13872B48F2}" destId="{C0146808-D70D-41ED-B1CB-5B93450ED291}" srcOrd="0" destOrd="0" presId="urn:microsoft.com/office/officeart/2005/8/layout/radial3"/>
    <dgm:cxn modelId="{341CAB4F-2098-4D8F-AF40-35192133C658}" srcId="{DD74ED10-2676-49F5-B93D-EE13872B48F2}" destId="{EC08D7B2-FA66-4019-B596-D27D86EC4DA0}" srcOrd="2" destOrd="0" parTransId="{5693B49E-42D9-4B46-AE6C-1986F4CAD6ED}" sibTransId="{3203DA66-636F-4B00-BB99-1028002281DF}"/>
    <dgm:cxn modelId="{A4902B79-F951-4F0A-B2D9-BF9CE140EED8}" type="presOf" srcId="{FD31FC71-683A-4FAE-A4CC-C327D532EB40}" destId="{FADCC6A9-8C4E-4E19-A60F-6F5E96121E89}" srcOrd="0" destOrd="0" presId="urn:microsoft.com/office/officeart/2005/8/layout/radial3"/>
    <dgm:cxn modelId="{83CFBD79-3EFF-4917-A50C-8CD12BF55225}" srcId="{FD31FC71-683A-4FAE-A4CC-C327D532EB40}" destId="{DD74ED10-2676-49F5-B93D-EE13872B48F2}" srcOrd="0" destOrd="0" parTransId="{B17E7E2C-3B44-44DE-8245-8F510FEF1BAA}" sibTransId="{4F893703-20BE-413C-9130-3009E51B4EBF}"/>
    <dgm:cxn modelId="{61DA3D83-9A6E-4DF8-AA9E-9DFEBC36CD47}" srcId="{DD74ED10-2676-49F5-B93D-EE13872B48F2}" destId="{EBCBE437-F25B-422D-9805-2AD6EB09FC20}" srcOrd="1" destOrd="0" parTransId="{88D000E7-FA14-46B6-BB93-78E40E57126C}" sibTransId="{0A9C0FAC-F9AC-4987-8114-3713A41F5C30}"/>
    <dgm:cxn modelId="{7C7965B1-5ADD-4B61-B467-8787190530C9}" srcId="{DD74ED10-2676-49F5-B93D-EE13872B48F2}" destId="{64E51436-76F4-468A-903C-BE4D5CEF7291}" srcOrd="0" destOrd="0" parTransId="{097F7F60-890C-487E-BB6E-DE3BF86D9510}" sibTransId="{04E7ABCF-0BAE-43CC-8AC4-4634E44835ED}"/>
    <dgm:cxn modelId="{355816D1-3D4F-4646-83C2-DC640273EEFD}" type="presOf" srcId="{EBCBE437-F25B-422D-9805-2AD6EB09FC20}" destId="{B42C81B8-954E-4E68-ADC5-81F1748F6695}" srcOrd="0" destOrd="0" presId="urn:microsoft.com/office/officeart/2005/8/layout/radial3"/>
    <dgm:cxn modelId="{F81E6D42-DAED-4433-8EE1-161C770F8605}" type="presParOf" srcId="{FADCC6A9-8C4E-4E19-A60F-6F5E96121E89}" destId="{11CBBD92-A6E4-403A-992F-C0DFA0AB01D5}" srcOrd="0" destOrd="0" presId="urn:microsoft.com/office/officeart/2005/8/layout/radial3"/>
    <dgm:cxn modelId="{4B9739C3-B653-4DFA-8478-4B95ACFFD162}" type="presParOf" srcId="{11CBBD92-A6E4-403A-992F-C0DFA0AB01D5}" destId="{C0146808-D70D-41ED-B1CB-5B93450ED291}" srcOrd="0" destOrd="0" presId="urn:microsoft.com/office/officeart/2005/8/layout/radial3"/>
    <dgm:cxn modelId="{6EED2AF4-71D8-41F3-976F-3FB8D395F473}" type="presParOf" srcId="{11CBBD92-A6E4-403A-992F-C0DFA0AB01D5}" destId="{A606B148-BAF8-4C54-BEE0-A73EB5D57F21}" srcOrd="1" destOrd="0" presId="urn:microsoft.com/office/officeart/2005/8/layout/radial3"/>
    <dgm:cxn modelId="{97ADDFF8-5E18-4AB1-AD10-05569BC5FA23}" type="presParOf" srcId="{11CBBD92-A6E4-403A-992F-C0DFA0AB01D5}" destId="{B42C81B8-954E-4E68-ADC5-81F1748F6695}" srcOrd="2" destOrd="0" presId="urn:microsoft.com/office/officeart/2005/8/layout/radial3"/>
    <dgm:cxn modelId="{4F693129-0A4F-4929-9782-7DA1B9DBF82A}" type="presParOf" srcId="{11CBBD92-A6E4-403A-992F-C0DFA0AB01D5}" destId="{14EA68A1-0DBC-4E4A-B07F-BA59188CD529}" srcOrd="3" destOrd="0" presId="urn:microsoft.com/office/officeart/2005/8/layout/radial3"/>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D31FC71-683A-4FAE-A4CC-C327D532EB40}" type="doc">
      <dgm:prSet loTypeId="urn:microsoft.com/office/officeart/2005/8/layout/radial3" loCatId="cycle" qsTypeId="urn:microsoft.com/office/officeart/2005/8/quickstyle/simple1" qsCatId="simple" csTypeId="urn:microsoft.com/office/officeart/2005/8/colors/accent1_5" csCatId="accent1" phldr="1"/>
      <dgm:spPr/>
      <dgm:t>
        <a:bodyPr/>
        <a:lstStyle/>
        <a:p>
          <a:endParaRPr lang="es-CL"/>
        </a:p>
      </dgm:t>
    </dgm:pt>
    <dgm:pt modelId="{DD74ED10-2676-49F5-B93D-EE13872B48F2}">
      <dgm:prSet phldrT="[Texto]"/>
      <dgm:spPr>
        <a:ln>
          <a:noFill/>
        </a:ln>
      </dgm:spPr>
      <dgm:t>
        <a:bodyPr/>
        <a:lstStyle/>
        <a:p>
          <a:r>
            <a:rPr lang="es-CL" b="0" dirty="0">
              <a:solidFill>
                <a:schemeClr val="tx1">
                  <a:lumMod val="85000"/>
                  <a:lumOff val="15000"/>
                </a:schemeClr>
              </a:solidFill>
              <a:effectLst>
                <a:glow rad="101600">
                  <a:schemeClr val="accent6">
                    <a:satMod val="175000"/>
                    <a:alpha val="40000"/>
                  </a:schemeClr>
                </a:glow>
                <a:outerShdw blurRad="50800" dist="38100" dir="2700000" algn="tl" rotWithShape="0">
                  <a:prstClr val="black">
                    <a:alpha val="40000"/>
                  </a:prstClr>
                </a:outerShdw>
              </a:effectLst>
            </a:rPr>
            <a:t>INCLUSIÓN</a:t>
          </a:r>
        </a:p>
      </dgm:t>
    </dgm:pt>
    <dgm:pt modelId="{B17E7E2C-3B44-44DE-8245-8F510FEF1BAA}" type="parTrans" cxnId="{83CFBD79-3EFF-4917-A50C-8CD12BF55225}">
      <dgm:prSet/>
      <dgm:spPr/>
      <dgm:t>
        <a:bodyPr/>
        <a:lstStyle/>
        <a:p>
          <a:endParaRPr lang="es-CL"/>
        </a:p>
      </dgm:t>
    </dgm:pt>
    <dgm:pt modelId="{4F893703-20BE-413C-9130-3009E51B4EBF}" type="sibTrans" cxnId="{83CFBD79-3EFF-4917-A50C-8CD12BF55225}">
      <dgm:prSet/>
      <dgm:spPr/>
      <dgm:t>
        <a:bodyPr/>
        <a:lstStyle/>
        <a:p>
          <a:endParaRPr lang="es-CL"/>
        </a:p>
      </dgm:t>
    </dgm:pt>
    <dgm:pt modelId="{64E51436-76F4-468A-903C-BE4D5CEF7291}">
      <dgm:prSet phldrT="[Texto]" custT="1"/>
      <dgm:spPr>
        <a:solidFill>
          <a:srgbClr val="D9D9D9">
            <a:alpha val="50196"/>
          </a:srgbClr>
        </a:solidFill>
        <a:ln>
          <a:noFill/>
        </a:ln>
      </dgm:spPr>
      <dgm:t>
        <a:bodyPr/>
        <a:lstStyle/>
        <a:p>
          <a:r>
            <a:rPr lang="es-CL" sz="1400" b="0">
              <a:solidFill>
                <a:schemeClr val="bg1">
                  <a:lumMod val="75000"/>
                </a:schemeClr>
              </a:solidFill>
              <a:effectLst>
                <a:outerShdw blurRad="50800" dist="38100" dir="2700000" algn="tl" rotWithShape="0">
                  <a:prstClr val="black">
                    <a:alpha val="40000"/>
                  </a:prstClr>
                </a:outerShdw>
              </a:effectLst>
            </a:rPr>
            <a:t>PRESENCIA</a:t>
          </a:r>
        </a:p>
      </dgm:t>
    </dgm:pt>
    <dgm:pt modelId="{097F7F60-890C-487E-BB6E-DE3BF86D9510}" type="parTrans" cxnId="{7C7965B1-5ADD-4B61-B467-8787190530C9}">
      <dgm:prSet/>
      <dgm:spPr/>
      <dgm:t>
        <a:bodyPr/>
        <a:lstStyle/>
        <a:p>
          <a:endParaRPr lang="es-CL"/>
        </a:p>
      </dgm:t>
    </dgm:pt>
    <dgm:pt modelId="{04E7ABCF-0BAE-43CC-8AC4-4634E44835ED}" type="sibTrans" cxnId="{7C7965B1-5ADD-4B61-B467-8787190530C9}">
      <dgm:prSet/>
      <dgm:spPr/>
      <dgm:t>
        <a:bodyPr/>
        <a:lstStyle/>
        <a:p>
          <a:endParaRPr lang="es-CL"/>
        </a:p>
      </dgm:t>
    </dgm:pt>
    <dgm:pt modelId="{EBCBE437-F25B-422D-9805-2AD6EB09FC20}">
      <dgm:prSet phldrT="[Texto]" custT="1"/>
      <dgm:spPr>
        <a:solidFill>
          <a:srgbClr val="D9D9D9">
            <a:alpha val="50196"/>
          </a:srgbClr>
        </a:solidFill>
        <a:ln>
          <a:noFill/>
        </a:ln>
      </dgm:spPr>
      <dgm:t>
        <a:bodyPr/>
        <a:lstStyle/>
        <a:p>
          <a:r>
            <a:rPr lang="es-CL" sz="1400" b="0">
              <a:solidFill>
                <a:schemeClr val="bg1">
                  <a:lumMod val="75000"/>
                </a:schemeClr>
              </a:solidFill>
              <a:effectLst>
                <a:outerShdw blurRad="50800" dist="38100" dir="2700000" algn="tl" rotWithShape="0">
                  <a:prstClr val="black">
                    <a:alpha val="40000"/>
                  </a:prstClr>
                </a:outerShdw>
              </a:effectLst>
            </a:rPr>
            <a:t>PERTINENCIA</a:t>
          </a:r>
        </a:p>
      </dgm:t>
    </dgm:pt>
    <dgm:pt modelId="{88D000E7-FA14-46B6-BB93-78E40E57126C}" type="parTrans" cxnId="{61DA3D83-9A6E-4DF8-AA9E-9DFEBC36CD47}">
      <dgm:prSet/>
      <dgm:spPr/>
      <dgm:t>
        <a:bodyPr/>
        <a:lstStyle/>
        <a:p>
          <a:endParaRPr lang="es-CL"/>
        </a:p>
      </dgm:t>
    </dgm:pt>
    <dgm:pt modelId="{0A9C0FAC-F9AC-4987-8114-3713A41F5C30}" type="sibTrans" cxnId="{61DA3D83-9A6E-4DF8-AA9E-9DFEBC36CD47}">
      <dgm:prSet/>
      <dgm:spPr/>
      <dgm:t>
        <a:bodyPr/>
        <a:lstStyle/>
        <a:p>
          <a:endParaRPr lang="es-CL"/>
        </a:p>
      </dgm:t>
    </dgm:pt>
    <dgm:pt modelId="{EC08D7B2-FA66-4019-B596-D27D86EC4DA0}">
      <dgm:prSet phldrT="[Texto]" custT="1"/>
      <dgm:spPr>
        <a:ln>
          <a:noFill/>
        </a:ln>
      </dgm:spPr>
      <dgm:t>
        <a:bodyPr/>
        <a:lstStyle/>
        <a:p>
          <a:r>
            <a:rPr lang="es-CL" sz="1400" b="0" dirty="0">
              <a:solidFill>
                <a:schemeClr val="bg1"/>
              </a:solidFill>
              <a:effectLst>
                <a:outerShdw blurRad="50800" dist="38100" dir="2700000" algn="tl" rotWithShape="0">
                  <a:prstClr val="black">
                    <a:alpha val="40000"/>
                  </a:prstClr>
                </a:outerShdw>
              </a:effectLst>
            </a:rPr>
            <a:t>RECONOCIMIENTO</a:t>
          </a:r>
        </a:p>
      </dgm:t>
    </dgm:pt>
    <dgm:pt modelId="{5693B49E-42D9-4B46-AE6C-1986F4CAD6ED}" type="parTrans" cxnId="{341CAB4F-2098-4D8F-AF40-35192133C658}">
      <dgm:prSet/>
      <dgm:spPr/>
      <dgm:t>
        <a:bodyPr/>
        <a:lstStyle/>
        <a:p>
          <a:endParaRPr lang="es-CL"/>
        </a:p>
      </dgm:t>
    </dgm:pt>
    <dgm:pt modelId="{3203DA66-636F-4B00-BB99-1028002281DF}" type="sibTrans" cxnId="{341CAB4F-2098-4D8F-AF40-35192133C658}">
      <dgm:prSet/>
      <dgm:spPr/>
      <dgm:t>
        <a:bodyPr/>
        <a:lstStyle/>
        <a:p>
          <a:endParaRPr lang="es-CL"/>
        </a:p>
      </dgm:t>
    </dgm:pt>
    <dgm:pt modelId="{FADCC6A9-8C4E-4E19-A60F-6F5E96121E89}" type="pres">
      <dgm:prSet presAssocID="{FD31FC71-683A-4FAE-A4CC-C327D532EB40}" presName="composite" presStyleCnt="0">
        <dgm:presLayoutVars>
          <dgm:chMax val="1"/>
          <dgm:dir/>
          <dgm:resizeHandles val="exact"/>
        </dgm:presLayoutVars>
      </dgm:prSet>
      <dgm:spPr/>
    </dgm:pt>
    <dgm:pt modelId="{11CBBD92-A6E4-403A-992F-C0DFA0AB01D5}" type="pres">
      <dgm:prSet presAssocID="{FD31FC71-683A-4FAE-A4CC-C327D532EB40}" presName="radial" presStyleCnt="0">
        <dgm:presLayoutVars>
          <dgm:animLvl val="ctr"/>
        </dgm:presLayoutVars>
      </dgm:prSet>
      <dgm:spPr/>
    </dgm:pt>
    <dgm:pt modelId="{C0146808-D70D-41ED-B1CB-5B93450ED291}" type="pres">
      <dgm:prSet presAssocID="{DD74ED10-2676-49F5-B93D-EE13872B48F2}" presName="centerShape" presStyleLbl="vennNode1" presStyleIdx="0" presStyleCnt="4" custScaleX="87213" custScaleY="83889"/>
      <dgm:spPr/>
    </dgm:pt>
    <dgm:pt modelId="{A606B148-BAF8-4C54-BEE0-A73EB5D57F21}" type="pres">
      <dgm:prSet presAssocID="{64E51436-76F4-468A-903C-BE4D5CEF7291}" presName="node" presStyleLbl="vennNode1" presStyleIdx="1" presStyleCnt="4" custScaleX="173871" custScaleY="119593" custRadScaleRad="87335">
        <dgm:presLayoutVars>
          <dgm:bulletEnabled val="1"/>
        </dgm:presLayoutVars>
      </dgm:prSet>
      <dgm:spPr/>
    </dgm:pt>
    <dgm:pt modelId="{B42C81B8-954E-4E68-ADC5-81F1748F6695}" type="pres">
      <dgm:prSet presAssocID="{EBCBE437-F25B-422D-9805-2AD6EB09FC20}" presName="node" presStyleLbl="vennNode1" presStyleIdx="2" presStyleCnt="4" custScaleX="173871" custScaleY="119593">
        <dgm:presLayoutVars>
          <dgm:bulletEnabled val="1"/>
        </dgm:presLayoutVars>
      </dgm:prSet>
      <dgm:spPr/>
    </dgm:pt>
    <dgm:pt modelId="{14EA68A1-0DBC-4E4A-B07F-BA59188CD529}" type="pres">
      <dgm:prSet presAssocID="{EC08D7B2-FA66-4019-B596-D27D86EC4DA0}" presName="node" presStyleLbl="vennNode1" presStyleIdx="3" presStyleCnt="4" custScaleX="173871" custScaleY="119593">
        <dgm:presLayoutVars>
          <dgm:bulletEnabled val="1"/>
        </dgm:presLayoutVars>
      </dgm:prSet>
      <dgm:spPr/>
    </dgm:pt>
  </dgm:ptLst>
  <dgm:cxnLst>
    <dgm:cxn modelId="{D32E620B-A99E-4DBE-909C-B40F894A8267}" type="presOf" srcId="{EC08D7B2-FA66-4019-B596-D27D86EC4DA0}" destId="{14EA68A1-0DBC-4E4A-B07F-BA59188CD529}" srcOrd="0" destOrd="0" presId="urn:microsoft.com/office/officeart/2005/8/layout/radial3"/>
    <dgm:cxn modelId="{17EF8315-E848-4E1C-8F46-001E02453955}" type="presOf" srcId="{64E51436-76F4-468A-903C-BE4D5CEF7291}" destId="{A606B148-BAF8-4C54-BEE0-A73EB5D57F21}" srcOrd="0" destOrd="0" presId="urn:microsoft.com/office/officeart/2005/8/layout/radial3"/>
    <dgm:cxn modelId="{FAAA4E37-6504-431F-8273-463578F1C078}" type="presOf" srcId="{DD74ED10-2676-49F5-B93D-EE13872B48F2}" destId="{C0146808-D70D-41ED-B1CB-5B93450ED291}" srcOrd="0" destOrd="0" presId="urn:microsoft.com/office/officeart/2005/8/layout/radial3"/>
    <dgm:cxn modelId="{341CAB4F-2098-4D8F-AF40-35192133C658}" srcId="{DD74ED10-2676-49F5-B93D-EE13872B48F2}" destId="{EC08D7B2-FA66-4019-B596-D27D86EC4DA0}" srcOrd="2" destOrd="0" parTransId="{5693B49E-42D9-4B46-AE6C-1986F4CAD6ED}" sibTransId="{3203DA66-636F-4B00-BB99-1028002281DF}"/>
    <dgm:cxn modelId="{A4902B79-F951-4F0A-B2D9-BF9CE140EED8}" type="presOf" srcId="{FD31FC71-683A-4FAE-A4CC-C327D532EB40}" destId="{FADCC6A9-8C4E-4E19-A60F-6F5E96121E89}" srcOrd="0" destOrd="0" presId="urn:microsoft.com/office/officeart/2005/8/layout/radial3"/>
    <dgm:cxn modelId="{83CFBD79-3EFF-4917-A50C-8CD12BF55225}" srcId="{FD31FC71-683A-4FAE-A4CC-C327D532EB40}" destId="{DD74ED10-2676-49F5-B93D-EE13872B48F2}" srcOrd="0" destOrd="0" parTransId="{B17E7E2C-3B44-44DE-8245-8F510FEF1BAA}" sibTransId="{4F893703-20BE-413C-9130-3009E51B4EBF}"/>
    <dgm:cxn modelId="{61DA3D83-9A6E-4DF8-AA9E-9DFEBC36CD47}" srcId="{DD74ED10-2676-49F5-B93D-EE13872B48F2}" destId="{EBCBE437-F25B-422D-9805-2AD6EB09FC20}" srcOrd="1" destOrd="0" parTransId="{88D000E7-FA14-46B6-BB93-78E40E57126C}" sibTransId="{0A9C0FAC-F9AC-4987-8114-3713A41F5C30}"/>
    <dgm:cxn modelId="{7C7965B1-5ADD-4B61-B467-8787190530C9}" srcId="{DD74ED10-2676-49F5-B93D-EE13872B48F2}" destId="{64E51436-76F4-468A-903C-BE4D5CEF7291}" srcOrd="0" destOrd="0" parTransId="{097F7F60-890C-487E-BB6E-DE3BF86D9510}" sibTransId="{04E7ABCF-0BAE-43CC-8AC4-4634E44835ED}"/>
    <dgm:cxn modelId="{355816D1-3D4F-4646-83C2-DC640273EEFD}" type="presOf" srcId="{EBCBE437-F25B-422D-9805-2AD6EB09FC20}" destId="{B42C81B8-954E-4E68-ADC5-81F1748F6695}" srcOrd="0" destOrd="0" presId="urn:microsoft.com/office/officeart/2005/8/layout/radial3"/>
    <dgm:cxn modelId="{F81E6D42-DAED-4433-8EE1-161C770F8605}" type="presParOf" srcId="{FADCC6A9-8C4E-4E19-A60F-6F5E96121E89}" destId="{11CBBD92-A6E4-403A-992F-C0DFA0AB01D5}" srcOrd="0" destOrd="0" presId="urn:microsoft.com/office/officeart/2005/8/layout/radial3"/>
    <dgm:cxn modelId="{4B9739C3-B653-4DFA-8478-4B95ACFFD162}" type="presParOf" srcId="{11CBBD92-A6E4-403A-992F-C0DFA0AB01D5}" destId="{C0146808-D70D-41ED-B1CB-5B93450ED291}" srcOrd="0" destOrd="0" presId="urn:microsoft.com/office/officeart/2005/8/layout/radial3"/>
    <dgm:cxn modelId="{6EED2AF4-71D8-41F3-976F-3FB8D395F473}" type="presParOf" srcId="{11CBBD92-A6E4-403A-992F-C0DFA0AB01D5}" destId="{A606B148-BAF8-4C54-BEE0-A73EB5D57F21}" srcOrd="1" destOrd="0" presId="urn:microsoft.com/office/officeart/2005/8/layout/radial3"/>
    <dgm:cxn modelId="{97ADDFF8-5E18-4AB1-AD10-05569BC5FA23}" type="presParOf" srcId="{11CBBD92-A6E4-403A-992F-C0DFA0AB01D5}" destId="{B42C81B8-954E-4E68-ADC5-81F1748F6695}" srcOrd="2" destOrd="0" presId="urn:microsoft.com/office/officeart/2005/8/layout/radial3"/>
    <dgm:cxn modelId="{4F693129-0A4F-4929-9782-7DA1B9DBF82A}" type="presParOf" srcId="{11CBBD92-A6E4-403A-992F-C0DFA0AB01D5}" destId="{14EA68A1-0DBC-4E4A-B07F-BA59188CD529}" srcOrd="3" destOrd="0" presId="urn:microsoft.com/office/officeart/2005/8/layout/radial3"/>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D31FC71-683A-4FAE-A4CC-C327D532EB40}" type="doc">
      <dgm:prSet loTypeId="urn:microsoft.com/office/officeart/2005/8/layout/radial3" loCatId="cycle" qsTypeId="urn:microsoft.com/office/officeart/2005/8/quickstyle/simple1" qsCatId="simple" csTypeId="urn:microsoft.com/office/officeart/2005/8/colors/accent1_5" csCatId="accent1" phldr="1"/>
      <dgm:spPr/>
      <dgm:t>
        <a:bodyPr/>
        <a:lstStyle/>
        <a:p>
          <a:endParaRPr lang="es-CL"/>
        </a:p>
      </dgm:t>
    </dgm:pt>
    <dgm:pt modelId="{DD74ED10-2676-49F5-B93D-EE13872B48F2}">
      <dgm:prSet phldrT="[Texto]"/>
      <dgm:spPr>
        <a:ln>
          <a:noFill/>
        </a:ln>
      </dgm:spPr>
      <dgm:t>
        <a:bodyPr/>
        <a:lstStyle/>
        <a:p>
          <a:r>
            <a:rPr lang="es-CL" b="0" dirty="0">
              <a:solidFill>
                <a:schemeClr val="tx1">
                  <a:lumMod val="85000"/>
                  <a:lumOff val="15000"/>
                </a:schemeClr>
              </a:solidFill>
              <a:effectLst>
                <a:glow rad="101600">
                  <a:schemeClr val="accent6">
                    <a:satMod val="175000"/>
                    <a:alpha val="40000"/>
                  </a:schemeClr>
                </a:glow>
                <a:outerShdw blurRad="50800" dist="38100" dir="2700000" algn="tl" rotWithShape="0">
                  <a:prstClr val="black">
                    <a:alpha val="40000"/>
                  </a:prstClr>
                </a:outerShdw>
              </a:effectLst>
            </a:rPr>
            <a:t>INCLUSIÓN</a:t>
          </a:r>
          <a:endParaRPr lang="es-CL" b="0" dirty="0">
            <a:effectLst>
              <a:outerShdw blurRad="50800" dist="38100" dir="2700000" algn="tl" rotWithShape="0">
                <a:prstClr val="black">
                  <a:alpha val="40000"/>
                </a:prstClr>
              </a:outerShdw>
            </a:effectLst>
          </a:endParaRPr>
        </a:p>
      </dgm:t>
    </dgm:pt>
    <dgm:pt modelId="{B17E7E2C-3B44-44DE-8245-8F510FEF1BAA}" type="parTrans" cxnId="{83CFBD79-3EFF-4917-A50C-8CD12BF55225}">
      <dgm:prSet/>
      <dgm:spPr/>
      <dgm:t>
        <a:bodyPr/>
        <a:lstStyle/>
        <a:p>
          <a:endParaRPr lang="es-CL"/>
        </a:p>
      </dgm:t>
    </dgm:pt>
    <dgm:pt modelId="{4F893703-20BE-413C-9130-3009E51B4EBF}" type="sibTrans" cxnId="{83CFBD79-3EFF-4917-A50C-8CD12BF55225}">
      <dgm:prSet/>
      <dgm:spPr/>
      <dgm:t>
        <a:bodyPr/>
        <a:lstStyle/>
        <a:p>
          <a:endParaRPr lang="es-CL"/>
        </a:p>
      </dgm:t>
    </dgm:pt>
    <dgm:pt modelId="{64E51436-76F4-468A-903C-BE4D5CEF7291}">
      <dgm:prSet phldrT="[Texto]" custT="1"/>
      <dgm:spPr>
        <a:solidFill>
          <a:srgbClr val="D9D9D9">
            <a:alpha val="50196"/>
          </a:srgbClr>
        </a:solidFill>
        <a:ln>
          <a:noFill/>
        </a:ln>
      </dgm:spPr>
      <dgm:t>
        <a:bodyPr/>
        <a:lstStyle/>
        <a:p>
          <a:r>
            <a:rPr lang="es-CL" sz="1400" b="0" dirty="0">
              <a:solidFill>
                <a:schemeClr val="bg1">
                  <a:lumMod val="75000"/>
                </a:schemeClr>
              </a:solidFill>
              <a:effectLst>
                <a:outerShdw blurRad="50800" dist="38100" dir="2700000" algn="tl" rotWithShape="0">
                  <a:prstClr val="black">
                    <a:alpha val="40000"/>
                  </a:prstClr>
                </a:outerShdw>
              </a:effectLst>
            </a:rPr>
            <a:t>PRESENCIA</a:t>
          </a:r>
        </a:p>
      </dgm:t>
    </dgm:pt>
    <dgm:pt modelId="{097F7F60-890C-487E-BB6E-DE3BF86D9510}" type="parTrans" cxnId="{7C7965B1-5ADD-4B61-B467-8787190530C9}">
      <dgm:prSet/>
      <dgm:spPr/>
      <dgm:t>
        <a:bodyPr/>
        <a:lstStyle/>
        <a:p>
          <a:endParaRPr lang="es-CL"/>
        </a:p>
      </dgm:t>
    </dgm:pt>
    <dgm:pt modelId="{04E7ABCF-0BAE-43CC-8AC4-4634E44835ED}" type="sibTrans" cxnId="{7C7965B1-5ADD-4B61-B467-8787190530C9}">
      <dgm:prSet/>
      <dgm:spPr/>
      <dgm:t>
        <a:bodyPr/>
        <a:lstStyle/>
        <a:p>
          <a:endParaRPr lang="es-CL"/>
        </a:p>
      </dgm:t>
    </dgm:pt>
    <dgm:pt modelId="{EBCBE437-F25B-422D-9805-2AD6EB09FC20}">
      <dgm:prSet phldrT="[Texto]" custT="1"/>
      <dgm:spPr>
        <a:ln>
          <a:noFill/>
        </a:ln>
      </dgm:spPr>
      <dgm:t>
        <a:bodyPr/>
        <a:lstStyle/>
        <a:p>
          <a:r>
            <a:rPr lang="es-CL" sz="1400" b="0" dirty="0">
              <a:solidFill>
                <a:schemeClr val="bg1"/>
              </a:solidFill>
              <a:effectLst>
                <a:outerShdw blurRad="50800" dist="38100" dir="2700000" algn="tl" rotWithShape="0">
                  <a:prstClr val="black">
                    <a:alpha val="40000"/>
                  </a:prstClr>
                </a:outerShdw>
              </a:effectLst>
            </a:rPr>
            <a:t>PERTINENCIA</a:t>
          </a:r>
        </a:p>
      </dgm:t>
    </dgm:pt>
    <dgm:pt modelId="{88D000E7-FA14-46B6-BB93-78E40E57126C}" type="parTrans" cxnId="{61DA3D83-9A6E-4DF8-AA9E-9DFEBC36CD47}">
      <dgm:prSet/>
      <dgm:spPr/>
      <dgm:t>
        <a:bodyPr/>
        <a:lstStyle/>
        <a:p>
          <a:endParaRPr lang="es-CL"/>
        </a:p>
      </dgm:t>
    </dgm:pt>
    <dgm:pt modelId="{0A9C0FAC-F9AC-4987-8114-3713A41F5C30}" type="sibTrans" cxnId="{61DA3D83-9A6E-4DF8-AA9E-9DFEBC36CD47}">
      <dgm:prSet/>
      <dgm:spPr/>
      <dgm:t>
        <a:bodyPr/>
        <a:lstStyle/>
        <a:p>
          <a:endParaRPr lang="es-CL"/>
        </a:p>
      </dgm:t>
    </dgm:pt>
    <dgm:pt modelId="{EC08D7B2-FA66-4019-B596-D27D86EC4DA0}">
      <dgm:prSet phldrT="[Texto]" custT="1"/>
      <dgm:spPr>
        <a:solidFill>
          <a:srgbClr val="D9D9D9">
            <a:alpha val="50196"/>
          </a:srgbClr>
        </a:solidFill>
        <a:ln>
          <a:noFill/>
        </a:ln>
      </dgm:spPr>
      <dgm:t>
        <a:bodyPr/>
        <a:lstStyle/>
        <a:p>
          <a:r>
            <a:rPr lang="es-CL" sz="1400" b="0" dirty="0">
              <a:solidFill>
                <a:schemeClr val="bg1">
                  <a:lumMod val="75000"/>
                </a:schemeClr>
              </a:solidFill>
              <a:effectLst>
                <a:outerShdw blurRad="50800" dist="38100" dir="2700000" algn="tl" rotWithShape="0">
                  <a:prstClr val="black">
                    <a:alpha val="40000"/>
                  </a:prstClr>
                </a:outerShdw>
              </a:effectLst>
            </a:rPr>
            <a:t>RECONOCIMIENTO</a:t>
          </a:r>
        </a:p>
      </dgm:t>
    </dgm:pt>
    <dgm:pt modelId="{5693B49E-42D9-4B46-AE6C-1986F4CAD6ED}" type="parTrans" cxnId="{341CAB4F-2098-4D8F-AF40-35192133C658}">
      <dgm:prSet/>
      <dgm:spPr/>
      <dgm:t>
        <a:bodyPr/>
        <a:lstStyle/>
        <a:p>
          <a:endParaRPr lang="es-CL"/>
        </a:p>
      </dgm:t>
    </dgm:pt>
    <dgm:pt modelId="{3203DA66-636F-4B00-BB99-1028002281DF}" type="sibTrans" cxnId="{341CAB4F-2098-4D8F-AF40-35192133C658}">
      <dgm:prSet/>
      <dgm:spPr/>
      <dgm:t>
        <a:bodyPr/>
        <a:lstStyle/>
        <a:p>
          <a:endParaRPr lang="es-CL"/>
        </a:p>
      </dgm:t>
    </dgm:pt>
    <dgm:pt modelId="{FADCC6A9-8C4E-4E19-A60F-6F5E96121E89}" type="pres">
      <dgm:prSet presAssocID="{FD31FC71-683A-4FAE-A4CC-C327D532EB40}" presName="composite" presStyleCnt="0">
        <dgm:presLayoutVars>
          <dgm:chMax val="1"/>
          <dgm:dir/>
          <dgm:resizeHandles val="exact"/>
        </dgm:presLayoutVars>
      </dgm:prSet>
      <dgm:spPr/>
    </dgm:pt>
    <dgm:pt modelId="{11CBBD92-A6E4-403A-992F-C0DFA0AB01D5}" type="pres">
      <dgm:prSet presAssocID="{FD31FC71-683A-4FAE-A4CC-C327D532EB40}" presName="radial" presStyleCnt="0">
        <dgm:presLayoutVars>
          <dgm:animLvl val="ctr"/>
        </dgm:presLayoutVars>
      </dgm:prSet>
      <dgm:spPr/>
    </dgm:pt>
    <dgm:pt modelId="{C0146808-D70D-41ED-B1CB-5B93450ED291}" type="pres">
      <dgm:prSet presAssocID="{DD74ED10-2676-49F5-B93D-EE13872B48F2}" presName="centerShape" presStyleLbl="vennNode1" presStyleIdx="0" presStyleCnt="4" custScaleX="87213" custScaleY="83889"/>
      <dgm:spPr/>
    </dgm:pt>
    <dgm:pt modelId="{A606B148-BAF8-4C54-BEE0-A73EB5D57F21}" type="pres">
      <dgm:prSet presAssocID="{64E51436-76F4-468A-903C-BE4D5CEF7291}" presName="node" presStyleLbl="vennNode1" presStyleIdx="1" presStyleCnt="4" custScaleX="173871" custScaleY="119593" custRadScaleRad="87335">
        <dgm:presLayoutVars>
          <dgm:bulletEnabled val="1"/>
        </dgm:presLayoutVars>
      </dgm:prSet>
      <dgm:spPr/>
    </dgm:pt>
    <dgm:pt modelId="{B42C81B8-954E-4E68-ADC5-81F1748F6695}" type="pres">
      <dgm:prSet presAssocID="{EBCBE437-F25B-422D-9805-2AD6EB09FC20}" presName="node" presStyleLbl="vennNode1" presStyleIdx="2" presStyleCnt="4" custScaleX="173871" custScaleY="119593">
        <dgm:presLayoutVars>
          <dgm:bulletEnabled val="1"/>
        </dgm:presLayoutVars>
      </dgm:prSet>
      <dgm:spPr/>
    </dgm:pt>
    <dgm:pt modelId="{14EA68A1-0DBC-4E4A-B07F-BA59188CD529}" type="pres">
      <dgm:prSet presAssocID="{EC08D7B2-FA66-4019-B596-D27D86EC4DA0}" presName="node" presStyleLbl="vennNode1" presStyleIdx="3" presStyleCnt="4" custScaleX="173871" custScaleY="119593">
        <dgm:presLayoutVars>
          <dgm:bulletEnabled val="1"/>
        </dgm:presLayoutVars>
      </dgm:prSet>
      <dgm:spPr/>
    </dgm:pt>
  </dgm:ptLst>
  <dgm:cxnLst>
    <dgm:cxn modelId="{D32E620B-A99E-4DBE-909C-B40F894A8267}" type="presOf" srcId="{EC08D7B2-FA66-4019-B596-D27D86EC4DA0}" destId="{14EA68A1-0DBC-4E4A-B07F-BA59188CD529}" srcOrd="0" destOrd="0" presId="urn:microsoft.com/office/officeart/2005/8/layout/radial3"/>
    <dgm:cxn modelId="{17EF8315-E848-4E1C-8F46-001E02453955}" type="presOf" srcId="{64E51436-76F4-468A-903C-BE4D5CEF7291}" destId="{A606B148-BAF8-4C54-BEE0-A73EB5D57F21}" srcOrd="0" destOrd="0" presId="urn:microsoft.com/office/officeart/2005/8/layout/radial3"/>
    <dgm:cxn modelId="{FAAA4E37-6504-431F-8273-463578F1C078}" type="presOf" srcId="{DD74ED10-2676-49F5-B93D-EE13872B48F2}" destId="{C0146808-D70D-41ED-B1CB-5B93450ED291}" srcOrd="0" destOrd="0" presId="urn:microsoft.com/office/officeart/2005/8/layout/radial3"/>
    <dgm:cxn modelId="{341CAB4F-2098-4D8F-AF40-35192133C658}" srcId="{DD74ED10-2676-49F5-B93D-EE13872B48F2}" destId="{EC08D7B2-FA66-4019-B596-D27D86EC4DA0}" srcOrd="2" destOrd="0" parTransId="{5693B49E-42D9-4B46-AE6C-1986F4CAD6ED}" sibTransId="{3203DA66-636F-4B00-BB99-1028002281DF}"/>
    <dgm:cxn modelId="{A4902B79-F951-4F0A-B2D9-BF9CE140EED8}" type="presOf" srcId="{FD31FC71-683A-4FAE-A4CC-C327D532EB40}" destId="{FADCC6A9-8C4E-4E19-A60F-6F5E96121E89}" srcOrd="0" destOrd="0" presId="urn:microsoft.com/office/officeart/2005/8/layout/radial3"/>
    <dgm:cxn modelId="{83CFBD79-3EFF-4917-A50C-8CD12BF55225}" srcId="{FD31FC71-683A-4FAE-A4CC-C327D532EB40}" destId="{DD74ED10-2676-49F5-B93D-EE13872B48F2}" srcOrd="0" destOrd="0" parTransId="{B17E7E2C-3B44-44DE-8245-8F510FEF1BAA}" sibTransId="{4F893703-20BE-413C-9130-3009E51B4EBF}"/>
    <dgm:cxn modelId="{61DA3D83-9A6E-4DF8-AA9E-9DFEBC36CD47}" srcId="{DD74ED10-2676-49F5-B93D-EE13872B48F2}" destId="{EBCBE437-F25B-422D-9805-2AD6EB09FC20}" srcOrd="1" destOrd="0" parTransId="{88D000E7-FA14-46B6-BB93-78E40E57126C}" sibTransId="{0A9C0FAC-F9AC-4987-8114-3713A41F5C30}"/>
    <dgm:cxn modelId="{7C7965B1-5ADD-4B61-B467-8787190530C9}" srcId="{DD74ED10-2676-49F5-B93D-EE13872B48F2}" destId="{64E51436-76F4-468A-903C-BE4D5CEF7291}" srcOrd="0" destOrd="0" parTransId="{097F7F60-890C-487E-BB6E-DE3BF86D9510}" sibTransId="{04E7ABCF-0BAE-43CC-8AC4-4634E44835ED}"/>
    <dgm:cxn modelId="{355816D1-3D4F-4646-83C2-DC640273EEFD}" type="presOf" srcId="{EBCBE437-F25B-422D-9805-2AD6EB09FC20}" destId="{B42C81B8-954E-4E68-ADC5-81F1748F6695}" srcOrd="0" destOrd="0" presId="urn:microsoft.com/office/officeart/2005/8/layout/radial3"/>
    <dgm:cxn modelId="{F81E6D42-DAED-4433-8EE1-161C770F8605}" type="presParOf" srcId="{FADCC6A9-8C4E-4E19-A60F-6F5E96121E89}" destId="{11CBBD92-A6E4-403A-992F-C0DFA0AB01D5}" srcOrd="0" destOrd="0" presId="urn:microsoft.com/office/officeart/2005/8/layout/radial3"/>
    <dgm:cxn modelId="{4B9739C3-B653-4DFA-8478-4B95ACFFD162}" type="presParOf" srcId="{11CBBD92-A6E4-403A-992F-C0DFA0AB01D5}" destId="{C0146808-D70D-41ED-B1CB-5B93450ED291}" srcOrd="0" destOrd="0" presId="urn:microsoft.com/office/officeart/2005/8/layout/radial3"/>
    <dgm:cxn modelId="{6EED2AF4-71D8-41F3-976F-3FB8D395F473}" type="presParOf" srcId="{11CBBD92-A6E4-403A-992F-C0DFA0AB01D5}" destId="{A606B148-BAF8-4C54-BEE0-A73EB5D57F21}" srcOrd="1" destOrd="0" presId="urn:microsoft.com/office/officeart/2005/8/layout/radial3"/>
    <dgm:cxn modelId="{97ADDFF8-5E18-4AB1-AD10-05569BC5FA23}" type="presParOf" srcId="{11CBBD92-A6E4-403A-992F-C0DFA0AB01D5}" destId="{B42C81B8-954E-4E68-ADC5-81F1748F6695}" srcOrd="2" destOrd="0" presId="urn:microsoft.com/office/officeart/2005/8/layout/radial3"/>
    <dgm:cxn modelId="{4F693129-0A4F-4929-9782-7DA1B9DBF82A}" type="presParOf" srcId="{11CBBD92-A6E4-403A-992F-C0DFA0AB01D5}" destId="{14EA68A1-0DBC-4E4A-B07F-BA59188CD529}" srcOrd="3" destOrd="0" presId="urn:microsoft.com/office/officeart/2005/8/layout/radial3"/>
  </dgm:cxnLst>
  <dgm:bg>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6AE40-A338-4233-BA30-6549EC5C6A26}">
      <dsp:nvSpPr>
        <dsp:cNvPr id="0" name=""/>
        <dsp:cNvSpPr/>
      </dsp:nvSpPr>
      <dsp:spPr>
        <a:xfrm>
          <a:off x="2116335" y="1372"/>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Marco normativo</a:t>
          </a:r>
        </a:p>
      </dsp:txBody>
      <dsp:txXfrm>
        <a:off x="2175459" y="60496"/>
        <a:ext cx="1745080" cy="1092915"/>
      </dsp:txXfrm>
    </dsp:sp>
    <dsp:sp modelId="{F6AF32D5-8203-49D6-A182-4CFB6C7A0700}">
      <dsp:nvSpPr>
        <dsp:cNvPr id="0" name=""/>
        <dsp:cNvSpPr/>
      </dsp:nvSpPr>
      <dsp:spPr>
        <a:xfrm>
          <a:off x="1431963" y="606954"/>
          <a:ext cx="3232073" cy="3232073"/>
        </a:xfrm>
        <a:custGeom>
          <a:avLst/>
          <a:gdLst/>
          <a:ahLst/>
          <a:cxnLst/>
          <a:rect l="0" t="0" r="0" b="0"/>
          <a:pathLst>
            <a:path>
              <a:moveTo>
                <a:pt x="2798080" y="514062"/>
              </a:moveTo>
              <a:arcTo wR="1616036" hR="1616036" stAng="19020466"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BA21E14-EC33-41D5-92B7-8FAD5ABCEED0}">
      <dsp:nvSpPr>
        <dsp:cNvPr id="0" name=""/>
        <dsp:cNvSpPr/>
      </dsp:nvSpPr>
      <dsp:spPr>
        <a:xfrm>
          <a:off x="3515864" y="2425427"/>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Enfoque</a:t>
          </a:r>
        </a:p>
      </dsp:txBody>
      <dsp:txXfrm>
        <a:off x="3574988" y="2484551"/>
        <a:ext cx="1745080" cy="1092915"/>
      </dsp:txXfrm>
    </dsp:sp>
    <dsp:sp modelId="{9462680F-A825-49C5-B208-AF2422998AD6}">
      <dsp:nvSpPr>
        <dsp:cNvPr id="0" name=""/>
        <dsp:cNvSpPr/>
      </dsp:nvSpPr>
      <dsp:spPr>
        <a:xfrm>
          <a:off x="1431963" y="606954"/>
          <a:ext cx="3232073" cy="3232073"/>
        </a:xfrm>
        <a:custGeom>
          <a:avLst/>
          <a:gdLst/>
          <a:ahLst/>
          <a:cxnLst/>
          <a:rect l="0" t="0" r="0" b="0"/>
          <a:pathLst>
            <a:path>
              <a:moveTo>
                <a:pt x="2112207" y="3154018"/>
              </a:moveTo>
              <a:arcTo wR="1616036" hR="1616036" stAng="4327182" swAng="214563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681A5BC-4195-4490-804F-BCD66DFFE8D4}">
      <dsp:nvSpPr>
        <dsp:cNvPr id="0" name=""/>
        <dsp:cNvSpPr/>
      </dsp:nvSpPr>
      <dsp:spPr>
        <a:xfrm>
          <a:off x="716807" y="2425427"/>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Ejes estratégicos</a:t>
          </a:r>
        </a:p>
      </dsp:txBody>
      <dsp:txXfrm>
        <a:off x="775931" y="2484551"/>
        <a:ext cx="1745080" cy="1092915"/>
      </dsp:txXfrm>
    </dsp:sp>
    <dsp:sp modelId="{8508088D-FBE3-422D-A298-A3B0E070A63D}">
      <dsp:nvSpPr>
        <dsp:cNvPr id="0" name=""/>
        <dsp:cNvSpPr/>
      </dsp:nvSpPr>
      <dsp:spPr>
        <a:xfrm>
          <a:off x="1431963" y="606954"/>
          <a:ext cx="3232073" cy="3232073"/>
        </a:xfrm>
        <a:custGeom>
          <a:avLst/>
          <a:gdLst/>
          <a:ahLst/>
          <a:cxnLst/>
          <a:rect l="0" t="0" r="0" b="0"/>
          <a:pathLst>
            <a:path>
              <a:moveTo>
                <a:pt x="5219" y="1486263"/>
              </a:moveTo>
              <a:arcTo wR="1616036" hR="1616036" stAng="11076360"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6AE40-A338-4233-BA30-6549EC5C6A26}">
      <dsp:nvSpPr>
        <dsp:cNvPr id="0" name=""/>
        <dsp:cNvSpPr/>
      </dsp:nvSpPr>
      <dsp:spPr>
        <a:xfrm>
          <a:off x="2116335" y="1372"/>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Marco normativo</a:t>
          </a:r>
        </a:p>
      </dsp:txBody>
      <dsp:txXfrm>
        <a:off x="2175459" y="60496"/>
        <a:ext cx="1745080" cy="1092915"/>
      </dsp:txXfrm>
    </dsp:sp>
    <dsp:sp modelId="{F6AF32D5-8203-49D6-A182-4CFB6C7A0700}">
      <dsp:nvSpPr>
        <dsp:cNvPr id="0" name=""/>
        <dsp:cNvSpPr/>
      </dsp:nvSpPr>
      <dsp:spPr>
        <a:xfrm>
          <a:off x="1431963" y="606954"/>
          <a:ext cx="3232073" cy="3232073"/>
        </a:xfrm>
        <a:custGeom>
          <a:avLst/>
          <a:gdLst/>
          <a:ahLst/>
          <a:cxnLst/>
          <a:rect l="0" t="0" r="0" b="0"/>
          <a:pathLst>
            <a:path>
              <a:moveTo>
                <a:pt x="2798080" y="514062"/>
              </a:moveTo>
              <a:arcTo wR="1616036" hR="1616036" stAng="19020466"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BA21E14-EC33-41D5-92B7-8FAD5ABCEED0}">
      <dsp:nvSpPr>
        <dsp:cNvPr id="0" name=""/>
        <dsp:cNvSpPr/>
      </dsp:nvSpPr>
      <dsp:spPr>
        <a:xfrm>
          <a:off x="3515864" y="2425427"/>
          <a:ext cx="1863328" cy="1211163"/>
        </a:xfrm>
        <a:prstGeom prst="roundRect">
          <a:avLst/>
        </a:prstGeom>
        <a:solidFill>
          <a:srgbClr val="FF0000"/>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Enfoque</a:t>
          </a:r>
        </a:p>
      </dsp:txBody>
      <dsp:txXfrm>
        <a:off x="3574988" y="2484551"/>
        <a:ext cx="1745080" cy="1092915"/>
      </dsp:txXfrm>
    </dsp:sp>
    <dsp:sp modelId="{9462680F-A825-49C5-B208-AF2422998AD6}">
      <dsp:nvSpPr>
        <dsp:cNvPr id="0" name=""/>
        <dsp:cNvSpPr/>
      </dsp:nvSpPr>
      <dsp:spPr>
        <a:xfrm>
          <a:off x="1431963" y="606954"/>
          <a:ext cx="3232073" cy="3232073"/>
        </a:xfrm>
        <a:custGeom>
          <a:avLst/>
          <a:gdLst/>
          <a:ahLst/>
          <a:cxnLst/>
          <a:rect l="0" t="0" r="0" b="0"/>
          <a:pathLst>
            <a:path>
              <a:moveTo>
                <a:pt x="2112207" y="3154018"/>
              </a:moveTo>
              <a:arcTo wR="1616036" hR="1616036" stAng="4327182" swAng="214563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681A5BC-4195-4490-804F-BCD66DFFE8D4}">
      <dsp:nvSpPr>
        <dsp:cNvPr id="0" name=""/>
        <dsp:cNvSpPr/>
      </dsp:nvSpPr>
      <dsp:spPr>
        <a:xfrm>
          <a:off x="716807" y="2425427"/>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Ejes estratégicos</a:t>
          </a:r>
        </a:p>
      </dsp:txBody>
      <dsp:txXfrm>
        <a:off x="775931" y="2484551"/>
        <a:ext cx="1745080" cy="1092915"/>
      </dsp:txXfrm>
    </dsp:sp>
    <dsp:sp modelId="{8508088D-FBE3-422D-A298-A3B0E070A63D}">
      <dsp:nvSpPr>
        <dsp:cNvPr id="0" name=""/>
        <dsp:cNvSpPr/>
      </dsp:nvSpPr>
      <dsp:spPr>
        <a:xfrm>
          <a:off x="1431963" y="606954"/>
          <a:ext cx="3232073" cy="3232073"/>
        </a:xfrm>
        <a:custGeom>
          <a:avLst/>
          <a:gdLst/>
          <a:ahLst/>
          <a:cxnLst/>
          <a:rect l="0" t="0" r="0" b="0"/>
          <a:pathLst>
            <a:path>
              <a:moveTo>
                <a:pt x="5219" y="1486263"/>
              </a:moveTo>
              <a:arcTo wR="1616036" hR="1616036" stAng="11076360"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6AE40-A338-4233-BA30-6549EC5C6A26}">
      <dsp:nvSpPr>
        <dsp:cNvPr id="0" name=""/>
        <dsp:cNvSpPr/>
      </dsp:nvSpPr>
      <dsp:spPr>
        <a:xfrm>
          <a:off x="2116335" y="1372"/>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Marco normativo</a:t>
          </a:r>
        </a:p>
      </dsp:txBody>
      <dsp:txXfrm>
        <a:off x="2175459" y="60496"/>
        <a:ext cx="1745080" cy="1092915"/>
      </dsp:txXfrm>
    </dsp:sp>
    <dsp:sp modelId="{F6AF32D5-8203-49D6-A182-4CFB6C7A0700}">
      <dsp:nvSpPr>
        <dsp:cNvPr id="0" name=""/>
        <dsp:cNvSpPr/>
      </dsp:nvSpPr>
      <dsp:spPr>
        <a:xfrm>
          <a:off x="1431963" y="606954"/>
          <a:ext cx="3232073" cy="3232073"/>
        </a:xfrm>
        <a:custGeom>
          <a:avLst/>
          <a:gdLst/>
          <a:ahLst/>
          <a:cxnLst/>
          <a:rect l="0" t="0" r="0" b="0"/>
          <a:pathLst>
            <a:path>
              <a:moveTo>
                <a:pt x="2798080" y="514062"/>
              </a:moveTo>
              <a:arcTo wR="1616036" hR="1616036" stAng="19020466"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BA21E14-EC33-41D5-92B7-8FAD5ABCEED0}">
      <dsp:nvSpPr>
        <dsp:cNvPr id="0" name=""/>
        <dsp:cNvSpPr/>
      </dsp:nvSpPr>
      <dsp:spPr>
        <a:xfrm>
          <a:off x="3515864" y="2425427"/>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Enfoque</a:t>
          </a:r>
        </a:p>
      </dsp:txBody>
      <dsp:txXfrm>
        <a:off x="3574988" y="2484551"/>
        <a:ext cx="1745080" cy="1092915"/>
      </dsp:txXfrm>
    </dsp:sp>
    <dsp:sp modelId="{9462680F-A825-49C5-B208-AF2422998AD6}">
      <dsp:nvSpPr>
        <dsp:cNvPr id="0" name=""/>
        <dsp:cNvSpPr/>
      </dsp:nvSpPr>
      <dsp:spPr>
        <a:xfrm>
          <a:off x="1431963" y="606954"/>
          <a:ext cx="3232073" cy="3232073"/>
        </a:xfrm>
        <a:custGeom>
          <a:avLst/>
          <a:gdLst/>
          <a:ahLst/>
          <a:cxnLst/>
          <a:rect l="0" t="0" r="0" b="0"/>
          <a:pathLst>
            <a:path>
              <a:moveTo>
                <a:pt x="2112207" y="3154018"/>
              </a:moveTo>
              <a:arcTo wR="1616036" hR="1616036" stAng="4327182" swAng="214563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681A5BC-4195-4490-804F-BCD66DFFE8D4}">
      <dsp:nvSpPr>
        <dsp:cNvPr id="0" name=""/>
        <dsp:cNvSpPr/>
      </dsp:nvSpPr>
      <dsp:spPr>
        <a:xfrm>
          <a:off x="716807" y="2425427"/>
          <a:ext cx="1863328" cy="1211163"/>
        </a:xfrm>
        <a:prstGeom prst="roundRect">
          <a:avLst/>
        </a:prstGeom>
        <a:solidFill>
          <a:srgbClr val="FF0000"/>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Ejes estratégicos</a:t>
          </a:r>
        </a:p>
      </dsp:txBody>
      <dsp:txXfrm>
        <a:off x="775931" y="2484551"/>
        <a:ext cx="1745080" cy="1092915"/>
      </dsp:txXfrm>
    </dsp:sp>
    <dsp:sp modelId="{8508088D-FBE3-422D-A298-A3B0E070A63D}">
      <dsp:nvSpPr>
        <dsp:cNvPr id="0" name=""/>
        <dsp:cNvSpPr/>
      </dsp:nvSpPr>
      <dsp:spPr>
        <a:xfrm>
          <a:off x="1431963" y="606954"/>
          <a:ext cx="3232073" cy="3232073"/>
        </a:xfrm>
        <a:custGeom>
          <a:avLst/>
          <a:gdLst/>
          <a:ahLst/>
          <a:cxnLst/>
          <a:rect l="0" t="0" r="0" b="0"/>
          <a:pathLst>
            <a:path>
              <a:moveTo>
                <a:pt x="5219" y="1486263"/>
              </a:moveTo>
              <a:arcTo wR="1616036" hR="1616036" stAng="11076360"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6AE40-A338-4233-BA30-6549EC5C6A26}">
      <dsp:nvSpPr>
        <dsp:cNvPr id="0" name=""/>
        <dsp:cNvSpPr/>
      </dsp:nvSpPr>
      <dsp:spPr>
        <a:xfrm>
          <a:off x="2116335" y="1372"/>
          <a:ext cx="1863328" cy="1211163"/>
        </a:xfrm>
        <a:prstGeom prst="roundRect">
          <a:avLst/>
        </a:prstGeom>
        <a:solidFill>
          <a:srgbClr val="FF0000"/>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Marco normativo</a:t>
          </a:r>
        </a:p>
      </dsp:txBody>
      <dsp:txXfrm>
        <a:off x="2175459" y="60496"/>
        <a:ext cx="1745080" cy="1092915"/>
      </dsp:txXfrm>
    </dsp:sp>
    <dsp:sp modelId="{F6AF32D5-8203-49D6-A182-4CFB6C7A0700}">
      <dsp:nvSpPr>
        <dsp:cNvPr id="0" name=""/>
        <dsp:cNvSpPr/>
      </dsp:nvSpPr>
      <dsp:spPr>
        <a:xfrm>
          <a:off x="1431963" y="606954"/>
          <a:ext cx="3232073" cy="3232073"/>
        </a:xfrm>
        <a:custGeom>
          <a:avLst/>
          <a:gdLst/>
          <a:ahLst/>
          <a:cxnLst/>
          <a:rect l="0" t="0" r="0" b="0"/>
          <a:pathLst>
            <a:path>
              <a:moveTo>
                <a:pt x="2798080" y="514062"/>
              </a:moveTo>
              <a:arcTo wR="1616036" hR="1616036" stAng="19020466"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BA21E14-EC33-41D5-92B7-8FAD5ABCEED0}">
      <dsp:nvSpPr>
        <dsp:cNvPr id="0" name=""/>
        <dsp:cNvSpPr/>
      </dsp:nvSpPr>
      <dsp:spPr>
        <a:xfrm>
          <a:off x="3515864" y="2425427"/>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Enfoque</a:t>
          </a:r>
        </a:p>
      </dsp:txBody>
      <dsp:txXfrm>
        <a:off x="3574988" y="2484551"/>
        <a:ext cx="1745080" cy="1092915"/>
      </dsp:txXfrm>
    </dsp:sp>
    <dsp:sp modelId="{9462680F-A825-49C5-B208-AF2422998AD6}">
      <dsp:nvSpPr>
        <dsp:cNvPr id="0" name=""/>
        <dsp:cNvSpPr/>
      </dsp:nvSpPr>
      <dsp:spPr>
        <a:xfrm>
          <a:off x="1431963" y="606954"/>
          <a:ext cx="3232073" cy="3232073"/>
        </a:xfrm>
        <a:custGeom>
          <a:avLst/>
          <a:gdLst/>
          <a:ahLst/>
          <a:cxnLst/>
          <a:rect l="0" t="0" r="0" b="0"/>
          <a:pathLst>
            <a:path>
              <a:moveTo>
                <a:pt x="2112207" y="3154018"/>
              </a:moveTo>
              <a:arcTo wR="1616036" hR="1616036" stAng="4327182" swAng="214563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681A5BC-4195-4490-804F-BCD66DFFE8D4}">
      <dsp:nvSpPr>
        <dsp:cNvPr id="0" name=""/>
        <dsp:cNvSpPr/>
      </dsp:nvSpPr>
      <dsp:spPr>
        <a:xfrm>
          <a:off x="716807" y="2425427"/>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Ejes estratégicos</a:t>
          </a:r>
        </a:p>
      </dsp:txBody>
      <dsp:txXfrm>
        <a:off x="775931" y="2484551"/>
        <a:ext cx="1745080" cy="1092915"/>
      </dsp:txXfrm>
    </dsp:sp>
    <dsp:sp modelId="{8508088D-FBE3-422D-A298-A3B0E070A63D}">
      <dsp:nvSpPr>
        <dsp:cNvPr id="0" name=""/>
        <dsp:cNvSpPr/>
      </dsp:nvSpPr>
      <dsp:spPr>
        <a:xfrm>
          <a:off x="1431963" y="606954"/>
          <a:ext cx="3232073" cy="3232073"/>
        </a:xfrm>
        <a:custGeom>
          <a:avLst/>
          <a:gdLst/>
          <a:ahLst/>
          <a:cxnLst/>
          <a:rect l="0" t="0" r="0" b="0"/>
          <a:pathLst>
            <a:path>
              <a:moveTo>
                <a:pt x="5219" y="1486263"/>
              </a:moveTo>
              <a:arcTo wR="1616036" hR="1616036" stAng="11076360"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6AE40-A338-4233-BA30-6549EC5C6A26}">
      <dsp:nvSpPr>
        <dsp:cNvPr id="0" name=""/>
        <dsp:cNvSpPr/>
      </dsp:nvSpPr>
      <dsp:spPr>
        <a:xfrm>
          <a:off x="2116335" y="1372"/>
          <a:ext cx="1863328" cy="1211163"/>
        </a:xfrm>
        <a:prstGeom prst="roundRect">
          <a:avLst/>
        </a:prstGeom>
        <a:solidFill>
          <a:srgbClr val="FF0000"/>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Marco normativo</a:t>
          </a:r>
        </a:p>
      </dsp:txBody>
      <dsp:txXfrm>
        <a:off x="2175459" y="60496"/>
        <a:ext cx="1745080" cy="1092915"/>
      </dsp:txXfrm>
    </dsp:sp>
    <dsp:sp modelId="{F6AF32D5-8203-49D6-A182-4CFB6C7A0700}">
      <dsp:nvSpPr>
        <dsp:cNvPr id="0" name=""/>
        <dsp:cNvSpPr/>
      </dsp:nvSpPr>
      <dsp:spPr>
        <a:xfrm>
          <a:off x="1431963" y="606954"/>
          <a:ext cx="3232073" cy="3232073"/>
        </a:xfrm>
        <a:custGeom>
          <a:avLst/>
          <a:gdLst/>
          <a:ahLst/>
          <a:cxnLst/>
          <a:rect l="0" t="0" r="0" b="0"/>
          <a:pathLst>
            <a:path>
              <a:moveTo>
                <a:pt x="2798080" y="514062"/>
              </a:moveTo>
              <a:arcTo wR="1616036" hR="1616036" stAng="19020466"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BA21E14-EC33-41D5-92B7-8FAD5ABCEED0}">
      <dsp:nvSpPr>
        <dsp:cNvPr id="0" name=""/>
        <dsp:cNvSpPr/>
      </dsp:nvSpPr>
      <dsp:spPr>
        <a:xfrm>
          <a:off x="3515864" y="2425427"/>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Enfoque</a:t>
          </a:r>
        </a:p>
      </dsp:txBody>
      <dsp:txXfrm>
        <a:off x="3574988" y="2484551"/>
        <a:ext cx="1745080" cy="1092915"/>
      </dsp:txXfrm>
    </dsp:sp>
    <dsp:sp modelId="{9462680F-A825-49C5-B208-AF2422998AD6}">
      <dsp:nvSpPr>
        <dsp:cNvPr id="0" name=""/>
        <dsp:cNvSpPr/>
      </dsp:nvSpPr>
      <dsp:spPr>
        <a:xfrm>
          <a:off x="1431963" y="606954"/>
          <a:ext cx="3232073" cy="3232073"/>
        </a:xfrm>
        <a:custGeom>
          <a:avLst/>
          <a:gdLst/>
          <a:ahLst/>
          <a:cxnLst/>
          <a:rect l="0" t="0" r="0" b="0"/>
          <a:pathLst>
            <a:path>
              <a:moveTo>
                <a:pt x="2112207" y="3154018"/>
              </a:moveTo>
              <a:arcTo wR="1616036" hR="1616036" stAng="4327182" swAng="214563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681A5BC-4195-4490-804F-BCD66DFFE8D4}">
      <dsp:nvSpPr>
        <dsp:cNvPr id="0" name=""/>
        <dsp:cNvSpPr/>
      </dsp:nvSpPr>
      <dsp:spPr>
        <a:xfrm>
          <a:off x="716807" y="2425427"/>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Ejes estratégicos</a:t>
          </a:r>
        </a:p>
      </dsp:txBody>
      <dsp:txXfrm>
        <a:off x="775931" y="2484551"/>
        <a:ext cx="1745080" cy="1092915"/>
      </dsp:txXfrm>
    </dsp:sp>
    <dsp:sp modelId="{8508088D-FBE3-422D-A298-A3B0E070A63D}">
      <dsp:nvSpPr>
        <dsp:cNvPr id="0" name=""/>
        <dsp:cNvSpPr/>
      </dsp:nvSpPr>
      <dsp:spPr>
        <a:xfrm>
          <a:off x="1431963" y="606954"/>
          <a:ext cx="3232073" cy="3232073"/>
        </a:xfrm>
        <a:custGeom>
          <a:avLst/>
          <a:gdLst/>
          <a:ahLst/>
          <a:cxnLst/>
          <a:rect l="0" t="0" r="0" b="0"/>
          <a:pathLst>
            <a:path>
              <a:moveTo>
                <a:pt x="5219" y="1486263"/>
              </a:moveTo>
              <a:arcTo wR="1616036" hR="1616036" stAng="11076360"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B6AE40-A338-4233-BA30-6549EC5C6A26}">
      <dsp:nvSpPr>
        <dsp:cNvPr id="0" name=""/>
        <dsp:cNvSpPr/>
      </dsp:nvSpPr>
      <dsp:spPr>
        <a:xfrm>
          <a:off x="2116335" y="1372"/>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Marco normativo</a:t>
          </a:r>
        </a:p>
      </dsp:txBody>
      <dsp:txXfrm>
        <a:off x="2175459" y="60496"/>
        <a:ext cx="1745080" cy="1092915"/>
      </dsp:txXfrm>
    </dsp:sp>
    <dsp:sp modelId="{F6AF32D5-8203-49D6-A182-4CFB6C7A0700}">
      <dsp:nvSpPr>
        <dsp:cNvPr id="0" name=""/>
        <dsp:cNvSpPr/>
      </dsp:nvSpPr>
      <dsp:spPr>
        <a:xfrm>
          <a:off x="1431963" y="606954"/>
          <a:ext cx="3232073" cy="3232073"/>
        </a:xfrm>
        <a:custGeom>
          <a:avLst/>
          <a:gdLst/>
          <a:ahLst/>
          <a:cxnLst/>
          <a:rect l="0" t="0" r="0" b="0"/>
          <a:pathLst>
            <a:path>
              <a:moveTo>
                <a:pt x="2798080" y="514062"/>
              </a:moveTo>
              <a:arcTo wR="1616036" hR="1616036" stAng="19020466"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4BA21E14-EC33-41D5-92B7-8FAD5ABCEED0}">
      <dsp:nvSpPr>
        <dsp:cNvPr id="0" name=""/>
        <dsp:cNvSpPr/>
      </dsp:nvSpPr>
      <dsp:spPr>
        <a:xfrm>
          <a:off x="3515864" y="2425427"/>
          <a:ext cx="1863328" cy="1211163"/>
        </a:xfrm>
        <a:prstGeom prst="roundRect">
          <a:avLst/>
        </a:prstGeom>
        <a:solidFill>
          <a:srgbClr val="FF0000"/>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Enfoque</a:t>
          </a:r>
        </a:p>
      </dsp:txBody>
      <dsp:txXfrm>
        <a:off x="3574988" y="2484551"/>
        <a:ext cx="1745080" cy="1092915"/>
      </dsp:txXfrm>
    </dsp:sp>
    <dsp:sp modelId="{9462680F-A825-49C5-B208-AF2422998AD6}">
      <dsp:nvSpPr>
        <dsp:cNvPr id="0" name=""/>
        <dsp:cNvSpPr/>
      </dsp:nvSpPr>
      <dsp:spPr>
        <a:xfrm>
          <a:off x="1431963" y="606954"/>
          <a:ext cx="3232073" cy="3232073"/>
        </a:xfrm>
        <a:custGeom>
          <a:avLst/>
          <a:gdLst/>
          <a:ahLst/>
          <a:cxnLst/>
          <a:rect l="0" t="0" r="0" b="0"/>
          <a:pathLst>
            <a:path>
              <a:moveTo>
                <a:pt x="2112207" y="3154018"/>
              </a:moveTo>
              <a:arcTo wR="1616036" hR="1616036" stAng="4327182" swAng="214563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A681A5BC-4195-4490-804F-BCD66DFFE8D4}">
      <dsp:nvSpPr>
        <dsp:cNvPr id="0" name=""/>
        <dsp:cNvSpPr/>
      </dsp:nvSpPr>
      <dsp:spPr>
        <a:xfrm>
          <a:off x="716807" y="2425427"/>
          <a:ext cx="1863328" cy="1211163"/>
        </a:xfrm>
        <a:prstGeom prst="roundRect">
          <a:avLst/>
        </a:prstGeom>
        <a:solidFill>
          <a:schemeClr val="accent1">
            <a:hueOff val="0"/>
            <a:satOff val="0"/>
            <a:lumOff val="0"/>
            <a:alphaOff val="0"/>
          </a:schemeClr>
        </a:solidFill>
        <a:ln w="25400" cap="flat" cmpd="sng" algn="ctr">
          <a:no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s-CL" sz="2500" kern="1200" dirty="0">
              <a:effectLst>
                <a:outerShdw blurRad="38100" dist="38100" dir="2700000" algn="tl">
                  <a:srgbClr val="000000">
                    <a:alpha val="43137"/>
                  </a:srgbClr>
                </a:outerShdw>
              </a:effectLst>
            </a:rPr>
            <a:t>Ejes estratégicos</a:t>
          </a:r>
        </a:p>
      </dsp:txBody>
      <dsp:txXfrm>
        <a:off x="775931" y="2484551"/>
        <a:ext cx="1745080" cy="1092915"/>
      </dsp:txXfrm>
    </dsp:sp>
    <dsp:sp modelId="{8508088D-FBE3-422D-A298-A3B0E070A63D}">
      <dsp:nvSpPr>
        <dsp:cNvPr id="0" name=""/>
        <dsp:cNvSpPr/>
      </dsp:nvSpPr>
      <dsp:spPr>
        <a:xfrm>
          <a:off x="1431963" y="606954"/>
          <a:ext cx="3232073" cy="3232073"/>
        </a:xfrm>
        <a:custGeom>
          <a:avLst/>
          <a:gdLst/>
          <a:ahLst/>
          <a:cxnLst/>
          <a:rect l="0" t="0" r="0" b="0"/>
          <a:pathLst>
            <a:path>
              <a:moveTo>
                <a:pt x="5219" y="1486263"/>
              </a:moveTo>
              <a:arcTo wR="1616036" hR="1616036" stAng="11076360" swAng="2303174"/>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E35BC-8C11-4E40-9201-D61A9C9A7260}">
      <dsp:nvSpPr>
        <dsp:cNvPr id="0" name=""/>
        <dsp:cNvSpPr/>
      </dsp:nvSpPr>
      <dsp:spPr>
        <a:xfrm>
          <a:off x="624696" y="0"/>
          <a:ext cx="7079889" cy="4101847"/>
        </a:xfrm>
        <a:prstGeom prst="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DEF6797-543A-42BF-8535-1344F12A8C17}">
      <dsp:nvSpPr>
        <dsp:cNvPr id="0" name=""/>
        <dsp:cNvSpPr/>
      </dsp:nvSpPr>
      <dsp:spPr>
        <a:xfrm>
          <a:off x="4168" y="1230554"/>
          <a:ext cx="2005046" cy="1640738"/>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1" kern="1200" dirty="0"/>
            <a:t>MOVIMIENTO DE EDUCACIÓN INCLUSIVA Declaración de Salamanca 1994</a:t>
          </a:r>
        </a:p>
        <a:p>
          <a:pPr marL="0" lvl="0" indent="0" algn="ctr" defTabSz="533400">
            <a:lnSpc>
              <a:spcPct val="90000"/>
            </a:lnSpc>
            <a:spcBef>
              <a:spcPct val="0"/>
            </a:spcBef>
            <a:spcAft>
              <a:spcPct val="35000"/>
            </a:spcAft>
            <a:buNone/>
          </a:pPr>
          <a:r>
            <a:rPr lang="es-CL" sz="1200" kern="1200" dirty="0"/>
            <a:t>Marco de acción sobre necesidades educativas especiales </a:t>
          </a:r>
          <a:endParaRPr lang="es-ES" sz="1200" kern="1200" dirty="0"/>
        </a:p>
      </dsp:txBody>
      <dsp:txXfrm>
        <a:off x="84262" y="1310648"/>
        <a:ext cx="1844858" cy="1480550"/>
      </dsp:txXfrm>
    </dsp:sp>
    <dsp:sp modelId="{CCC59879-94E6-450E-9769-3C009C0D6425}">
      <dsp:nvSpPr>
        <dsp:cNvPr id="0" name=""/>
        <dsp:cNvSpPr/>
      </dsp:nvSpPr>
      <dsp:spPr>
        <a:xfrm>
          <a:off x="2109467" y="1230554"/>
          <a:ext cx="2005046" cy="1640738"/>
        </a:xfrm>
        <a:prstGeom prst="roundRect">
          <a:avLst/>
        </a:prstGeom>
        <a:solidFill>
          <a:schemeClr val="accent4">
            <a:hueOff val="-1488257"/>
            <a:satOff val="8966"/>
            <a:lumOff val="71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ES" sz="1200" b="1" kern="1200" dirty="0"/>
            <a:t>EDUCACIÓN PARA TODOS</a:t>
          </a:r>
        </a:p>
        <a:p>
          <a:pPr marL="0" lvl="0" indent="0" algn="ctr" defTabSz="533400">
            <a:lnSpc>
              <a:spcPct val="90000"/>
            </a:lnSpc>
            <a:spcBef>
              <a:spcPct val="0"/>
            </a:spcBef>
            <a:spcAft>
              <a:spcPct val="35000"/>
            </a:spcAft>
            <a:buNone/>
          </a:pPr>
          <a:r>
            <a:rPr lang="es-ES" sz="1200" b="1" kern="1200" dirty="0"/>
            <a:t>(Jomtien 1990, Dakar 2000)</a:t>
          </a:r>
        </a:p>
        <a:p>
          <a:pPr marL="0" lvl="0" indent="0" algn="ctr" defTabSz="533400">
            <a:lnSpc>
              <a:spcPct val="90000"/>
            </a:lnSpc>
            <a:spcBef>
              <a:spcPct val="0"/>
            </a:spcBef>
            <a:spcAft>
              <a:spcPct val="35000"/>
            </a:spcAft>
            <a:buNone/>
          </a:pPr>
          <a:r>
            <a:rPr lang="es-ES" sz="1200" kern="1200" dirty="0"/>
            <a:t> Equidad en acceso, participación y resultados para todos los grupos</a:t>
          </a:r>
          <a:endParaRPr lang="es-ES" sz="1200" b="1" kern="1200" dirty="0"/>
        </a:p>
      </dsp:txBody>
      <dsp:txXfrm>
        <a:off x="2189561" y="1310648"/>
        <a:ext cx="1844858" cy="1480550"/>
      </dsp:txXfrm>
    </dsp:sp>
    <dsp:sp modelId="{33455A26-A208-411D-9674-608A8D334833}">
      <dsp:nvSpPr>
        <dsp:cNvPr id="0" name=""/>
        <dsp:cNvSpPr/>
      </dsp:nvSpPr>
      <dsp:spPr>
        <a:xfrm>
          <a:off x="4214767" y="1230554"/>
          <a:ext cx="2005046" cy="1640738"/>
        </a:xfrm>
        <a:prstGeom prst="roundRect">
          <a:avLst/>
        </a:prstGeom>
        <a:solidFill>
          <a:schemeClr val="accent4">
            <a:hueOff val="-2976513"/>
            <a:satOff val="17933"/>
            <a:lumOff val="1437"/>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s-ES" sz="1400" b="1" kern="1200" dirty="0">
              <a:effectLst>
                <a:outerShdw blurRad="38100" dist="38100" dir="2700000" algn="tl">
                  <a:srgbClr val="000000">
                    <a:alpha val="43137"/>
                  </a:srgbClr>
                </a:outerShdw>
              </a:effectLst>
            </a:rPr>
            <a:t>INCLUSIÓN Y CULTURA DE PAZ </a:t>
          </a:r>
          <a:endParaRPr lang="es-ES" sz="1200" b="1" kern="1200" dirty="0">
            <a:effectLst>
              <a:outerShdw blurRad="38100" dist="38100" dir="2700000" algn="tl">
                <a:srgbClr val="000000">
                  <a:alpha val="43137"/>
                </a:srgbClr>
              </a:outerShdw>
            </a:effectLst>
          </a:endParaRPr>
        </a:p>
        <a:p>
          <a:pPr marL="0" lvl="0" indent="0" algn="ctr" defTabSz="622300">
            <a:lnSpc>
              <a:spcPct val="90000"/>
            </a:lnSpc>
            <a:spcBef>
              <a:spcPct val="0"/>
            </a:spcBef>
            <a:spcAft>
              <a:spcPct val="35000"/>
            </a:spcAft>
            <a:buNone/>
          </a:pPr>
          <a:r>
            <a:rPr lang="es-ES" sz="1400" b="1" kern="1200" dirty="0">
              <a:effectLst>
                <a:outerShdw blurRad="38100" dist="38100" dir="2700000" algn="tl">
                  <a:srgbClr val="000000">
                    <a:alpha val="43137"/>
                  </a:srgbClr>
                </a:outerShdw>
              </a:effectLst>
            </a:rPr>
            <a:t>Cohesión social y convivencia</a:t>
          </a:r>
          <a:endParaRPr lang="es-ES" sz="1600" b="1" kern="1200" dirty="0">
            <a:effectLst>
              <a:outerShdw blurRad="38100" dist="38100" dir="2700000" algn="tl">
                <a:srgbClr val="000000">
                  <a:alpha val="43137"/>
                </a:srgbClr>
              </a:outerShdw>
            </a:effectLst>
          </a:endParaRPr>
        </a:p>
      </dsp:txBody>
      <dsp:txXfrm>
        <a:off x="4294861" y="1310648"/>
        <a:ext cx="1844858" cy="1480550"/>
      </dsp:txXfrm>
    </dsp:sp>
    <dsp:sp modelId="{EEE6A552-E6F2-4A38-8772-35E9AAF5C8D2}">
      <dsp:nvSpPr>
        <dsp:cNvPr id="0" name=""/>
        <dsp:cNvSpPr/>
      </dsp:nvSpPr>
      <dsp:spPr>
        <a:xfrm>
          <a:off x="6320066" y="1230554"/>
          <a:ext cx="2005046" cy="1640738"/>
        </a:xfrm>
        <a:prstGeom prst="roundRect">
          <a:avLst/>
        </a:prstGeom>
        <a:solidFill>
          <a:schemeClr val="accent4">
            <a:hueOff val="-4464770"/>
            <a:satOff val="26899"/>
            <a:lumOff val="215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CL" sz="1200" b="1" kern="1200" dirty="0"/>
            <a:t>EDUCACIÓN 2030</a:t>
          </a:r>
        </a:p>
        <a:p>
          <a:pPr marL="0" lvl="0" indent="0" algn="ctr" defTabSz="533400">
            <a:lnSpc>
              <a:spcPct val="90000"/>
            </a:lnSpc>
            <a:spcBef>
              <a:spcPct val="0"/>
            </a:spcBef>
            <a:spcAft>
              <a:spcPct val="35000"/>
            </a:spcAft>
            <a:buNone/>
          </a:pPr>
          <a:r>
            <a:rPr lang="es-CL" sz="1200" b="1" kern="1200" dirty="0"/>
            <a:t>(</a:t>
          </a:r>
          <a:r>
            <a:rPr lang="es-CL" sz="1200" b="1" kern="1200" dirty="0" err="1"/>
            <a:t>Incheon</a:t>
          </a:r>
          <a:r>
            <a:rPr lang="es-CL" sz="1200" b="1" kern="1200" dirty="0"/>
            <a:t> 2015)</a:t>
          </a:r>
          <a:endParaRPr lang="es-ES" sz="1200" b="1" kern="1200" dirty="0"/>
        </a:p>
        <a:p>
          <a:pPr marL="0" lvl="0" indent="0" algn="ctr" defTabSz="533400">
            <a:lnSpc>
              <a:spcPct val="90000"/>
            </a:lnSpc>
            <a:spcBef>
              <a:spcPct val="0"/>
            </a:spcBef>
            <a:spcAft>
              <a:spcPct val="35000"/>
            </a:spcAft>
            <a:buNone/>
          </a:pPr>
          <a:r>
            <a:rPr lang="es-ES" sz="1200" b="1" kern="1200" dirty="0"/>
            <a:t>Marco de acción para una educación inclusiva y equitativa de calidad y un aprendizaje a lo largo de la vida para todos</a:t>
          </a:r>
        </a:p>
      </dsp:txBody>
      <dsp:txXfrm>
        <a:off x="6400160" y="1310648"/>
        <a:ext cx="1844858" cy="14805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146808-D70D-41ED-B1CB-5B93450ED291}">
      <dsp:nvSpPr>
        <dsp:cNvPr id="0" name=""/>
        <dsp:cNvSpPr/>
      </dsp:nvSpPr>
      <dsp:spPr>
        <a:xfrm>
          <a:off x="1731650" y="1292535"/>
          <a:ext cx="2023099" cy="1945992"/>
        </a:xfrm>
        <a:prstGeom prst="ellipse">
          <a:avLst/>
        </a:prstGeom>
        <a:solidFill>
          <a:schemeClr val="accent1">
            <a:shade val="80000"/>
            <a:alpha val="5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CL" sz="2400" b="0" kern="1200" dirty="0">
              <a:solidFill>
                <a:schemeClr val="tx1">
                  <a:lumMod val="85000"/>
                  <a:lumOff val="15000"/>
                </a:schemeClr>
              </a:solidFill>
              <a:effectLst>
                <a:glow rad="101600">
                  <a:schemeClr val="accent6">
                    <a:satMod val="175000"/>
                    <a:alpha val="40000"/>
                  </a:schemeClr>
                </a:glow>
                <a:outerShdw blurRad="50800" dist="38100" dir="2700000" algn="tl" rotWithShape="0">
                  <a:prstClr val="black">
                    <a:alpha val="40000"/>
                  </a:prstClr>
                </a:outerShdw>
              </a:effectLst>
            </a:rPr>
            <a:t>INCLUSIÓN</a:t>
          </a:r>
        </a:p>
      </dsp:txBody>
      <dsp:txXfrm>
        <a:off x="2027926" y="1577519"/>
        <a:ext cx="1430547" cy="1376024"/>
      </dsp:txXfrm>
    </dsp:sp>
    <dsp:sp modelId="{A606B148-BAF8-4C54-BEE0-A73EB5D57F21}">
      <dsp:nvSpPr>
        <dsp:cNvPr id="0" name=""/>
        <dsp:cNvSpPr/>
      </dsp:nvSpPr>
      <dsp:spPr>
        <a:xfrm>
          <a:off x="1734868" y="253918"/>
          <a:ext cx="2016662" cy="1387112"/>
        </a:xfrm>
        <a:prstGeom prst="ellipse">
          <a:avLst/>
        </a:prstGeom>
        <a:solidFill>
          <a:schemeClr val="accent1">
            <a:shade val="80000"/>
            <a:alpha val="50000"/>
            <a:hueOff val="-3"/>
            <a:satOff val="1329"/>
            <a:lumOff val="1718"/>
            <a:alphaOff val="1000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dirty="0">
              <a:solidFill>
                <a:schemeClr val="bg1"/>
              </a:solidFill>
              <a:effectLst>
                <a:outerShdw blurRad="50800" dist="38100" dir="2700000" algn="tl" rotWithShape="0">
                  <a:prstClr val="black">
                    <a:alpha val="40000"/>
                  </a:prstClr>
                </a:outerShdw>
              </a:effectLst>
            </a:rPr>
            <a:t>PRESENCIA</a:t>
          </a:r>
        </a:p>
      </dsp:txBody>
      <dsp:txXfrm>
        <a:off x="2030201" y="457056"/>
        <a:ext cx="1425996" cy="980836"/>
      </dsp:txXfrm>
    </dsp:sp>
    <dsp:sp modelId="{B42C81B8-954E-4E68-ADC5-81F1748F6695}">
      <dsp:nvSpPr>
        <dsp:cNvPr id="0" name=""/>
        <dsp:cNvSpPr/>
      </dsp:nvSpPr>
      <dsp:spPr>
        <a:xfrm>
          <a:off x="3041871" y="2326572"/>
          <a:ext cx="2016662" cy="1387112"/>
        </a:xfrm>
        <a:prstGeom prst="ellipse">
          <a:avLst/>
        </a:prstGeom>
        <a:solidFill>
          <a:schemeClr val="accent1">
            <a:shade val="80000"/>
            <a:alpha val="50000"/>
            <a:hueOff val="-6"/>
            <a:satOff val="2658"/>
            <a:lumOff val="3436"/>
            <a:alphaOff val="2000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dirty="0">
              <a:solidFill>
                <a:schemeClr val="bg1"/>
              </a:solidFill>
              <a:effectLst>
                <a:outerShdw blurRad="50800" dist="38100" dir="2700000" algn="tl" rotWithShape="0">
                  <a:prstClr val="black">
                    <a:alpha val="40000"/>
                  </a:prstClr>
                </a:outerShdw>
              </a:effectLst>
            </a:rPr>
            <a:t>PERTINENCIA</a:t>
          </a:r>
        </a:p>
      </dsp:txBody>
      <dsp:txXfrm>
        <a:off x="3337204" y="2529710"/>
        <a:ext cx="1425996" cy="980836"/>
      </dsp:txXfrm>
    </dsp:sp>
    <dsp:sp modelId="{14EA68A1-0DBC-4E4A-B07F-BA59188CD529}">
      <dsp:nvSpPr>
        <dsp:cNvPr id="0" name=""/>
        <dsp:cNvSpPr/>
      </dsp:nvSpPr>
      <dsp:spPr>
        <a:xfrm>
          <a:off x="427866" y="2326572"/>
          <a:ext cx="2016662" cy="1387112"/>
        </a:xfrm>
        <a:prstGeom prst="ellipse">
          <a:avLst/>
        </a:prstGeom>
        <a:solidFill>
          <a:schemeClr val="accent1">
            <a:shade val="80000"/>
            <a:alpha val="50000"/>
            <a:hueOff val="-9"/>
            <a:satOff val="3987"/>
            <a:lumOff val="5154"/>
            <a:alphaOff val="3000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dirty="0">
              <a:solidFill>
                <a:schemeClr val="bg1"/>
              </a:solidFill>
              <a:effectLst>
                <a:outerShdw blurRad="50800" dist="38100" dir="2700000" algn="tl" rotWithShape="0">
                  <a:prstClr val="black">
                    <a:alpha val="40000"/>
                  </a:prstClr>
                </a:outerShdw>
              </a:effectLst>
            </a:rPr>
            <a:t>RECONOCIMIENTO</a:t>
          </a:r>
        </a:p>
      </dsp:txBody>
      <dsp:txXfrm>
        <a:off x="723199" y="2529710"/>
        <a:ext cx="1425996" cy="98083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146808-D70D-41ED-B1CB-5B93450ED291}">
      <dsp:nvSpPr>
        <dsp:cNvPr id="0" name=""/>
        <dsp:cNvSpPr/>
      </dsp:nvSpPr>
      <dsp:spPr>
        <a:xfrm>
          <a:off x="1731650" y="1292535"/>
          <a:ext cx="2023099" cy="1945992"/>
        </a:xfrm>
        <a:prstGeom prst="ellipse">
          <a:avLst/>
        </a:prstGeom>
        <a:solidFill>
          <a:schemeClr val="accent1">
            <a:shade val="80000"/>
            <a:alpha val="5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CL" sz="2400" b="0" kern="1200" dirty="0">
              <a:solidFill>
                <a:schemeClr val="tx1">
                  <a:lumMod val="85000"/>
                  <a:lumOff val="15000"/>
                </a:schemeClr>
              </a:solidFill>
              <a:effectLst>
                <a:glow rad="101600">
                  <a:schemeClr val="accent6">
                    <a:satMod val="175000"/>
                    <a:alpha val="40000"/>
                  </a:schemeClr>
                </a:glow>
                <a:outerShdw blurRad="50800" dist="38100" dir="2700000" algn="tl" rotWithShape="0">
                  <a:prstClr val="black">
                    <a:alpha val="40000"/>
                  </a:prstClr>
                </a:outerShdw>
              </a:effectLst>
            </a:rPr>
            <a:t>INCLUSIÓN</a:t>
          </a:r>
        </a:p>
      </dsp:txBody>
      <dsp:txXfrm>
        <a:off x="2027926" y="1577519"/>
        <a:ext cx="1430547" cy="1376024"/>
      </dsp:txXfrm>
    </dsp:sp>
    <dsp:sp modelId="{A606B148-BAF8-4C54-BEE0-A73EB5D57F21}">
      <dsp:nvSpPr>
        <dsp:cNvPr id="0" name=""/>
        <dsp:cNvSpPr/>
      </dsp:nvSpPr>
      <dsp:spPr>
        <a:xfrm>
          <a:off x="1734868" y="253918"/>
          <a:ext cx="2016662" cy="1387112"/>
        </a:xfrm>
        <a:prstGeom prst="ellipse">
          <a:avLst/>
        </a:prstGeom>
        <a:solidFill>
          <a:schemeClr val="accent1">
            <a:shade val="80000"/>
            <a:alpha val="50000"/>
            <a:hueOff val="-3"/>
            <a:satOff val="1329"/>
            <a:lumOff val="1718"/>
            <a:alphaOff val="1000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dirty="0">
              <a:solidFill>
                <a:schemeClr val="bg1"/>
              </a:solidFill>
              <a:effectLst>
                <a:outerShdw blurRad="50800" dist="38100" dir="2700000" algn="tl" rotWithShape="0">
                  <a:prstClr val="black">
                    <a:alpha val="40000"/>
                  </a:prstClr>
                </a:outerShdw>
              </a:effectLst>
            </a:rPr>
            <a:t>PRESENCIA</a:t>
          </a:r>
        </a:p>
      </dsp:txBody>
      <dsp:txXfrm>
        <a:off x="2030201" y="457056"/>
        <a:ext cx="1425996" cy="980836"/>
      </dsp:txXfrm>
    </dsp:sp>
    <dsp:sp modelId="{B42C81B8-954E-4E68-ADC5-81F1748F6695}">
      <dsp:nvSpPr>
        <dsp:cNvPr id="0" name=""/>
        <dsp:cNvSpPr/>
      </dsp:nvSpPr>
      <dsp:spPr>
        <a:xfrm>
          <a:off x="3041871" y="2326572"/>
          <a:ext cx="2016662" cy="1387112"/>
        </a:xfrm>
        <a:prstGeom prst="ellipse">
          <a:avLst/>
        </a:prstGeom>
        <a:solidFill>
          <a:srgbClr val="D9D9D9">
            <a:alpha val="50196"/>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a:solidFill>
                <a:schemeClr val="bg1">
                  <a:lumMod val="75000"/>
                </a:schemeClr>
              </a:solidFill>
              <a:effectLst>
                <a:outerShdw blurRad="50800" dist="38100" dir="2700000" algn="tl" rotWithShape="0">
                  <a:prstClr val="black">
                    <a:alpha val="40000"/>
                  </a:prstClr>
                </a:outerShdw>
              </a:effectLst>
            </a:rPr>
            <a:t>PERTINENCIA</a:t>
          </a:r>
        </a:p>
      </dsp:txBody>
      <dsp:txXfrm>
        <a:off x="3337204" y="2529710"/>
        <a:ext cx="1425996" cy="980836"/>
      </dsp:txXfrm>
    </dsp:sp>
    <dsp:sp modelId="{14EA68A1-0DBC-4E4A-B07F-BA59188CD529}">
      <dsp:nvSpPr>
        <dsp:cNvPr id="0" name=""/>
        <dsp:cNvSpPr/>
      </dsp:nvSpPr>
      <dsp:spPr>
        <a:xfrm>
          <a:off x="427866" y="2326572"/>
          <a:ext cx="2016662" cy="1387112"/>
        </a:xfrm>
        <a:prstGeom prst="ellipse">
          <a:avLst/>
        </a:prstGeom>
        <a:solidFill>
          <a:srgbClr val="D9D9D9">
            <a:alpha val="50196"/>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dirty="0">
              <a:solidFill>
                <a:schemeClr val="bg1">
                  <a:lumMod val="75000"/>
                </a:schemeClr>
              </a:solidFill>
              <a:effectLst>
                <a:outerShdw blurRad="50800" dist="38100" dir="2700000" algn="tl" rotWithShape="0">
                  <a:prstClr val="black">
                    <a:alpha val="40000"/>
                  </a:prstClr>
                </a:outerShdw>
              </a:effectLst>
            </a:rPr>
            <a:t>RECONOCIMIENTO</a:t>
          </a:r>
        </a:p>
      </dsp:txBody>
      <dsp:txXfrm>
        <a:off x="723199" y="2529710"/>
        <a:ext cx="1425996" cy="98083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146808-D70D-41ED-B1CB-5B93450ED291}">
      <dsp:nvSpPr>
        <dsp:cNvPr id="0" name=""/>
        <dsp:cNvSpPr/>
      </dsp:nvSpPr>
      <dsp:spPr>
        <a:xfrm>
          <a:off x="1731650" y="1292535"/>
          <a:ext cx="2023099" cy="1945992"/>
        </a:xfrm>
        <a:prstGeom prst="ellipse">
          <a:avLst/>
        </a:prstGeom>
        <a:solidFill>
          <a:schemeClr val="accent1">
            <a:shade val="80000"/>
            <a:alpha val="5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CL" sz="2400" b="0" kern="1200" dirty="0">
              <a:solidFill>
                <a:schemeClr val="tx1">
                  <a:lumMod val="85000"/>
                  <a:lumOff val="15000"/>
                </a:schemeClr>
              </a:solidFill>
              <a:effectLst>
                <a:glow rad="101600">
                  <a:schemeClr val="accent6">
                    <a:satMod val="175000"/>
                    <a:alpha val="40000"/>
                  </a:schemeClr>
                </a:glow>
                <a:outerShdw blurRad="50800" dist="38100" dir="2700000" algn="tl" rotWithShape="0">
                  <a:prstClr val="black">
                    <a:alpha val="40000"/>
                  </a:prstClr>
                </a:outerShdw>
              </a:effectLst>
            </a:rPr>
            <a:t>INCLUSIÓN</a:t>
          </a:r>
        </a:p>
      </dsp:txBody>
      <dsp:txXfrm>
        <a:off x="2027926" y="1577519"/>
        <a:ext cx="1430547" cy="1376024"/>
      </dsp:txXfrm>
    </dsp:sp>
    <dsp:sp modelId="{A606B148-BAF8-4C54-BEE0-A73EB5D57F21}">
      <dsp:nvSpPr>
        <dsp:cNvPr id="0" name=""/>
        <dsp:cNvSpPr/>
      </dsp:nvSpPr>
      <dsp:spPr>
        <a:xfrm>
          <a:off x="1734868" y="253918"/>
          <a:ext cx="2016662" cy="1387112"/>
        </a:xfrm>
        <a:prstGeom prst="ellipse">
          <a:avLst/>
        </a:prstGeom>
        <a:solidFill>
          <a:srgbClr val="D9D9D9">
            <a:alpha val="50196"/>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a:solidFill>
                <a:schemeClr val="bg1">
                  <a:lumMod val="75000"/>
                </a:schemeClr>
              </a:solidFill>
              <a:effectLst>
                <a:outerShdw blurRad="50800" dist="38100" dir="2700000" algn="tl" rotWithShape="0">
                  <a:prstClr val="black">
                    <a:alpha val="40000"/>
                  </a:prstClr>
                </a:outerShdw>
              </a:effectLst>
            </a:rPr>
            <a:t>PRESENCIA</a:t>
          </a:r>
        </a:p>
      </dsp:txBody>
      <dsp:txXfrm>
        <a:off x="2030201" y="457056"/>
        <a:ext cx="1425996" cy="980836"/>
      </dsp:txXfrm>
    </dsp:sp>
    <dsp:sp modelId="{B42C81B8-954E-4E68-ADC5-81F1748F6695}">
      <dsp:nvSpPr>
        <dsp:cNvPr id="0" name=""/>
        <dsp:cNvSpPr/>
      </dsp:nvSpPr>
      <dsp:spPr>
        <a:xfrm>
          <a:off x="3041871" y="2326572"/>
          <a:ext cx="2016662" cy="1387112"/>
        </a:xfrm>
        <a:prstGeom prst="ellipse">
          <a:avLst/>
        </a:prstGeom>
        <a:solidFill>
          <a:srgbClr val="D9D9D9">
            <a:alpha val="50196"/>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a:solidFill>
                <a:schemeClr val="bg1">
                  <a:lumMod val="75000"/>
                </a:schemeClr>
              </a:solidFill>
              <a:effectLst>
                <a:outerShdw blurRad="50800" dist="38100" dir="2700000" algn="tl" rotWithShape="0">
                  <a:prstClr val="black">
                    <a:alpha val="40000"/>
                  </a:prstClr>
                </a:outerShdw>
              </a:effectLst>
            </a:rPr>
            <a:t>PERTINENCIA</a:t>
          </a:r>
        </a:p>
      </dsp:txBody>
      <dsp:txXfrm>
        <a:off x="3337204" y="2529710"/>
        <a:ext cx="1425996" cy="980836"/>
      </dsp:txXfrm>
    </dsp:sp>
    <dsp:sp modelId="{14EA68A1-0DBC-4E4A-B07F-BA59188CD529}">
      <dsp:nvSpPr>
        <dsp:cNvPr id="0" name=""/>
        <dsp:cNvSpPr/>
      </dsp:nvSpPr>
      <dsp:spPr>
        <a:xfrm>
          <a:off x="427866" y="2326572"/>
          <a:ext cx="2016662" cy="1387112"/>
        </a:xfrm>
        <a:prstGeom prst="ellipse">
          <a:avLst/>
        </a:prstGeom>
        <a:solidFill>
          <a:schemeClr val="accent1">
            <a:shade val="80000"/>
            <a:alpha val="50000"/>
            <a:hueOff val="-9"/>
            <a:satOff val="3987"/>
            <a:lumOff val="5154"/>
            <a:alphaOff val="3000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dirty="0">
              <a:solidFill>
                <a:schemeClr val="bg1"/>
              </a:solidFill>
              <a:effectLst>
                <a:outerShdw blurRad="50800" dist="38100" dir="2700000" algn="tl" rotWithShape="0">
                  <a:prstClr val="black">
                    <a:alpha val="40000"/>
                  </a:prstClr>
                </a:outerShdw>
              </a:effectLst>
            </a:rPr>
            <a:t>RECONOCIMIENTO</a:t>
          </a:r>
        </a:p>
      </dsp:txBody>
      <dsp:txXfrm>
        <a:off x="723199" y="2529710"/>
        <a:ext cx="1425996" cy="98083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146808-D70D-41ED-B1CB-5B93450ED291}">
      <dsp:nvSpPr>
        <dsp:cNvPr id="0" name=""/>
        <dsp:cNvSpPr/>
      </dsp:nvSpPr>
      <dsp:spPr>
        <a:xfrm>
          <a:off x="1731650" y="1292535"/>
          <a:ext cx="2023099" cy="1945992"/>
        </a:xfrm>
        <a:prstGeom prst="ellipse">
          <a:avLst/>
        </a:prstGeom>
        <a:solidFill>
          <a:schemeClr val="accent1">
            <a:shade val="80000"/>
            <a:alpha val="50000"/>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s-CL" sz="2400" b="0" kern="1200" dirty="0">
              <a:solidFill>
                <a:schemeClr val="tx1">
                  <a:lumMod val="85000"/>
                  <a:lumOff val="15000"/>
                </a:schemeClr>
              </a:solidFill>
              <a:effectLst>
                <a:glow rad="101600">
                  <a:schemeClr val="accent6">
                    <a:satMod val="175000"/>
                    <a:alpha val="40000"/>
                  </a:schemeClr>
                </a:glow>
                <a:outerShdw blurRad="50800" dist="38100" dir="2700000" algn="tl" rotWithShape="0">
                  <a:prstClr val="black">
                    <a:alpha val="40000"/>
                  </a:prstClr>
                </a:outerShdw>
              </a:effectLst>
            </a:rPr>
            <a:t>INCLUSIÓN</a:t>
          </a:r>
          <a:endParaRPr lang="es-CL" sz="2400" b="0" kern="1200" dirty="0">
            <a:effectLst>
              <a:outerShdw blurRad="50800" dist="38100" dir="2700000" algn="tl" rotWithShape="0">
                <a:prstClr val="black">
                  <a:alpha val="40000"/>
                </a:prstClr>
              </a:outerShdw>
            </a:effectLst>
          </a:endParaRPr>
        </a:p>
      </dsp:txBody>
      <dsp:txXfrm>
        <a:off x="2027926" y="1577519"/>
        <a:ext cx="1430547" cy="1376024"/>
      </dsp:txXfrm>
    </dsp:sp>
    <dsp:sp modelId="{A606B148-BAF8-4C54-BEE0-A73EB5D57F21}">
      <dsp:nvSpPr>
        <dsp:cNvPr id="0" name=""/>
        <dsp:cNvSpPr/>
      </dsp:nvSpPr>
      <dsp:spPr>
        <a:xfrm>
          <a:off x="1734868" y="253918"/>
          <a:ext cx="2016662" cy="1387112"/>
        </a:xfrm>
        <a:prstGeom prst="ellipse">
          <a:avLst/>
        </a:prstGeom>
        <a:solidFill>
          <a:srgbClr val="D9D9D9">
            <a:alpha val="50196"/>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dirty="0">
              <a:solidFill>
                <a:schemeClr val="bg1">
                  <a:lumMod val="75000"/>
                </a:schemeClr>
              </a:solidFill>
              <a:effectLst>
                <a:outerShdw blurRad="50800" dist="38100" dir="2700000" algn="tl" rotWithShape="0">
                  <a:prstClr val="black">
                    <a:alpha val="40000"/>
                  </a:prstClr>
                </a:outerShdw>
              </a:effectLst>
            </a:rPr>
            <a:t>PRESENCIA</a:t>
          </a:r>
        </a:p>
      </dsp:txBody>
      <dsp:txXfrm>
        <a:off x="2030201" y="457056"/>
        <a:ext cx="1425996" cy="980836"/>
      </dsp:txXfrm>
    </dsp:sp>
    <dsp:sp modelId="{B42C81B8-954E-4E68-ADC5-81F1748F6695}">
      <dsp:nvSpPr>
        <dsp:cNvPr id="0" name=""/>
        <dsp:cNvSpPr/>
      </dsp:nvSpPr>
      <dsp:spPr>
        <a:xfrm>
          <a:off x="3041871" y="2326572"/>
          <a:ext cx="2016662" cy="1387112"/>
        </a:xfrm>
        <a:prstGeom prst="ellipse">
          <a:avLst/>
        </a:prstGeom>
        <a:solidFill>
          <a:schemeClr val="accent1">
            <a:shade val="80000"/>
            <a:alpha val="50000"/>
            <a:hueOff val="-6"/>
            <a:satOff val="2658"/>
            <a:lumOff val="3436"/>
            <a:alphaOff val="20000"/>
          </a:scheme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dirty="0">
              <a:solidFill>
                <a:schemeClr val="bg1"/>
              </a:solidFill>
              <a:effectLst>
                <a:outerShdw blurRad="50800" dist="38100" dir="2700000" algn="tl" rotWithShape="0">
                  <a:prstClr val="black">
                    <a:alpha val="40000"/>
                  </a:prstClr>
                </a:outerShdw>
              </a:effectLst>
            </a:rPr>
            <a:t>PERTINENCIA</a:t>
          </a:r>
        </a:p>
      </dsp:txBody>
      <dsp:txXfrm>
        <a:off x="3337204" y="2529710"/>
        <a:ext cx="1425996" cy="980836"/>
      </dsp:txXfrm>
    </dsp:sp>
    <dsp:sp modelId="{14EA68A1-0DBC-4E4A-B07F-BA59188CD529}">
      <dsp:nvSpPr>
        <dsp:cNvPr id="0" name=""/>
        <dsp:cNvSpPr/>
      </dsp:nvSpPr>
      <dsp:spPr>
        <a:xfrm>
          <a:off x="427866" y="2326572"/>
          <a:ext cx="2016662" cy="1387112"/>
        </a:xfrm>
        <a:prstGeom prst="ellipse">
          <a:avLst/>
        </a:prstGeom>
        <a:solidFill>
          <a:srgbClr val="D9D9D9">
            <a:alpha val="50196"/>
          </a:srgbClr>
        </a:solidFill>
        <a:ln w="25400" cap="flat" cmpd="sng" algn="ctr">
          <a:no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s-CL" sz="1400" b="0" kern="1200" dirty="0">
              <a:solidFill>
                <a:schemeClr val="bg1">
                  <a:lumMod val="75000"/>
                </a:schemeClr>
              </a:solidFill>
              <a:effectLst>
                <a:outerShdw blurRad="50800" dist="38100" dir="2700000" algn="tl" rotWithShape="0">
                  <a:prstClr val="black">
                    <a:alpha val="40000"/>
                  </a:prstClr>
                </a:outerShdw>
              </a:effectLst>
            </a:rPr>
            <a:t>RECONOCIMIENTO</a:t>
          </a:r>
        </a:p>
      </dsp:txBody>
      <dsp:txXfrm>
        <a:off x="723199" y="2529710"/>
        <a:ext cx="1425996" cy="980836"/>
      </dsp:txXfrm>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CDAA5DD4-48E9-4147-8D07-2E23C2F89CB0}" type="datetimeFigureOut">
              <a:rPr lang="es-ES" smtClean="0"/>
              <a:t>31/08/2017</a:t>
            </a:fld>
            <a:endParaRPr lang="es-ES"/>
          </a:p>
        </p:txBody>
      </p:sp>
      <p:sp>
        <p:nvSpPr>
          <p:cNvPr id="4" name="3 Marcador de pie de página"/>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E90ABC6F-BE9F-4AC6-B17B-29BBD848B22D}" type="slidenum">
              <a:rPr lang="es-ES" smtClean="0"/>
              <a:t>‹Nº›</a:t>
            </a:fld>
            <a:endParaRPr lang="es-ES"/>
          </a:p>
        </p:txBody>
      </p:sp>
    </p:spTree>
    <p:extLst>
      <p:ext uri="{BB962C8B-B14F-4D97-AF65-F5344CB8AC3E}">
        <p14:creationId xmlns:p14="http://schemas.microsoft.com/office/powerpoint/2010/main" val="6999929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2B7C8854-2968-477E-BE29-B756F2D2B854}" type="datetimeFigureOut">
              <a:rPr lang="es-ES" smtClean="0"/>
              <a:t>31/08/2017</a:t>
            </a:fld>
            <a:endParaRPr lang="es-ES"/>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701675" y="4416425"/>
            <a:ext cx="5607050" cy="4183063"/>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pie de página"/>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2EFC4499-0EFF-4053-A73F-E767C09918AB}" type="slidenum">
              <a:rPr lang="es-ES" smtClean="0"/>
              <a:t>‹Nº›</a:t>
            </a:fld>
            <a:endParaRPr lang="es-ES"/>
          </a:p>
        </p:txBody>
      </p:sp>
    </p:spTree>
    <p:extLst>
      <p:ext uri="{BB962C8B-B14F-4D97-AF65-F5344CB8AC3E}">
        <p14:creationId xmlns:p14="http://schemas.microsoft.com/office/powerpoint/2010/main" val="28780241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endParaRPr lang="es-CL">
              <a:ea typeface="ＭＳ Ｐゴシック" pitchFamily="34" charset="-128"/>
            </a:endParaRPr>
          </a:p>
        </p:txBody>
      </p:sp>
      <p:sp>
        <p:nvSpPr>
          <p:cNvPr id="48132" name="4 Marcador de encabezado"/>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57066" indent="-291179" eaLnBrk="0" hangingPunct="0">
              <a:defRPr>
                <a:solidFill>
                  <a:schemeClr val="tx1"/>
                </a:solidFill>
                <a:latin typeface="Arial" pitchFamily="34" charset="0"/>
                <a:ea typeface="ＭＳ Ｐゴシック" pitchFamily="34" charset="-128"/>
              </a:defRPr>
            </a:lvl2pPr>
            <a:lvl3pPr marL="1164717" indent="-232943" eaLnBrk="0" hangingPunct="0">
              <a:defRPr>
                <a:solidFill>
                  <a:schemeClr val="tx1"/>
                </a:solidFill>
                <a:latin typeface="Arial" pitchFamily="34" charset="0"/>
                <a:ea typeface="ＭＳ Ｐゴシック" pitchFamily="34" charset="-128"/>
              </a:defRPr>
            </a:lvl3pPr>
            <a:lvl4pPr marL="1630604" indent="-232943" eaLnBrk="0" hangingPunct="0">
              <a:defRPr>
                <a:solidFill>
                  <a:schemeClr val="tx1"/>
                </a:solidFill>
                <a:latin typeface="Arial" pitchFamily="34" charset="0"/>
                <a:ea typeface="ＭＳ Ｐゴシック" pitchFamily="34" charset="-128"/>
              </a:defRPr>
            </a:lvl4pPr>
            <a:lvl5pPr marL="2096491" indent="-232943" eaLnBrk="0" hangingPunct="0">
              <a:defRPr>
                <a:solidFill>
                  <a:schemeClr val="tx1"/>
                </a:solidFill>
                <a:latin typeface="Arial" pitchFamily="34" charset="0"/>
                <a:ea typeface="ＭＳ Ｐゴシック" pitchFamily="34" charset="-128"/>
              </a:defRPr>
            </a:lvl5pPr>
            <a:lvl6pPr marL="2562377" indent="-232943" eaLnBrk="0" fontAlgn="base" hangingPunct="0">
              <a:spcBef>
                <a:spcPct val="0"/>
              </a:spcBef>
              <a:spcAft>
                <a:spcPct val="0"/>
              </a:spcAft>
              <a:defRPr>
                <a:solidFill>
                  <a:schemeClr val="tx1"/>
                </a:solidFill>
                <a:latin typeface="Arial" pitchFamily="34" charset="0"/>
                <a:ea typeface="ＭＳ Ｐゴシック" pitchFamily="34" charset="-128"/>
              </a:defRPr>
            </a:lvl6pPr>
            <a:lvl7pPr marL="3028264" indent="-232943" eaLnBrk="0" fontAlgn="base" hangingPunct="0">
              <a:spcBef>
                <a:spcPct val="0"/>
              </a:spcBef>
              <a:spcAft>
                <a:spcPct val="0"/>
              </a:spcAft>
              <a:defRPr>
                <a:solidFill>
                  <a:schemeClr val="tx1"/>
                </a:solidFill>
                <a:latin typeface="Arial" pitchFamily="34" charset="0"/>
                <a:ea typeface="ＭＳ Ｐゴシック" pitchFamily="34" charset="-128"/>
              </a:defRPr>
            </a:lvl7pPr>
            <a:lvl8pPr marL="3494151" indent="-232943" eaLnBrk="0" fontAlgn="base" hangingPunct="0">
              <a:spcBef>
                <a:spcPct val="0"/>
              </a:spcBef>
              <a:spcAft>
                <a:spcPct val="0"/>
              </a:spcAft>
              <a:defRPr>
                <a:solidFill>
                  <a:schemeClr val="tx1"/>
                </a:solidFill>
                <a:latin typeface="Arial" pitchFamily="34" charset="0"/>
                <a:ea typeface="ＭＳ Ｐゴシック" pitchFamily="34" charset="-128"/>
              </a:defRPr>
            </a:lvl8pPr>
            <a:lvl9pPr marL="3960038" indent="-232943"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endParaRPr lang="es-CL">
              <a:solidFill>
                <a:prstClr val="black"/>
              </a:solidFill>
              <a:latin typeface="Calibri" pitchFamily="34" charset="0"/>
            </a:endParaRPr>
          </a:p>
        </p:txBody>
      </p:sp>
    </p:spTree>
    <p:extLst>
      <p:ext uri="{BB962C8B-B14F-4D97-AF65-F5344CB8AC3E}">
        <p14:creationId xmlns:p14="http://schemas.microsoft.com/office/powerpoint/2010/main" val="3372684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En esta lámina y la siguiente se discute la diferencia entre dos aproximaciones cualitativamente diferentes:</a:t>
            </a:r>
            <a:r>
              <a:rPr lang="es-CL" baseline="0" dirty="0"/>
              <a:t> el enfoque de INTEGRACIÓN y el enfoque de INCLUSIÓN.</a:t>
            </a:r>
          </a:p>
          <a:p>
            <a:r>
              <a:rPr lang="es-CL" baseline="0" dirty="0"/>
              <a:t>Enfoque de Integración: la escuela provee una educación homogénea, </a:t>
            </a:r>
            <a:r>
              <a:rPr lang="es-CL" baseline="0" dirty="0" err="1"/>
              <a:t>invisibilizando</a:t>
            </a:r>
            <a:r>
              <a:rPr lang="es-CL" baseline="0" dirty="0"/>
              <a:t> la diversidad de sus estudiantes, quienes deben transitar por un proceso de asimilación que pasa por alto sus identidades, culturas y saberes propios. La escuela provee apoyos para ayudar al estudiante a acercarse tanto cuanto pueda a un modelo “normalizado” de estudiante, buscando la adaptación de niños y niñas a la propuesta educativa y la vida escolar. Para esto se requiere identificar los déficits de cada estudiante de manera de brindar los apoyos requeridos. A la base de este enfoque persiste una definición parcial de diversidad, en relación a un referente homogéneo hegemónico.</a:t>
            </a:r>
            <a:endParaRPr lang="es-CL" dirty="0"/>
          </a:p>
        </p:txBody>
      </p:sp>
      <p:sp>
        <p:nvSpPr>
          <p:cNvPr id="4" name="Marcador de número de diapositiva 3"/>
          <p:cNvSpPr>
            <a:spLocks noGrp="1"/>
          </p:cNvSpPr>
          <p:nvPr>
            <p:ph type="sldNum" sz="quarter" idx="10"/>
          </p:nvPr>
        </p:nvSpPr>
        <p:spPr/>
        <p:txBody>
          <a:bodyPr/>
          <a:lstStyle/>
          <a:p>
            <a:fld id="{2EFC4499-0EFF-4053-A73F-E767C09918AB}" type="slidenum">
              <a:rPr lang="es-ES" smtClean="0"/>
              <a:t>14</a:t>
            </a:fld>
            <a:endParaRPr lang="es-ES"/>
          </a:p>
        </p:txBody>
      </p:sp>
    </p:spTree>
    <p:extLst>
      <p:ext uri="{BB962C8B-B14F-4D97-AF65-F5344CB8AC3E}">
        <p14:creationId xmlns:p14="http://schemas.microsoft.com/office/powerpoint/2010/main" val="1279002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Desde un enfoque inclusivo, la propuesta educativa y la organización de la vida escolar son construidas a partir de la</a:t>
            </a:r>
            <a:r>
              <a:rPr lang="es-CL" baseline="0" dirty="0"/>
              <a:t> valoración y el reconocimiento de las identidades, culturas y saberes de origen de las y los estudiantes, de modo que éstos constituyen la principal referencia en el diseño de las prácticas educativas. La escuela garantiza el derecho a la educación de todos y todas desde una perspectiva de formación integral, y para esto es capaz de flexibilizar y contextualizar sus procesos educativos, favoreciendo su pertinencia.</a:t>
            </a:r>
            <a:endParaRPr lang="es-CL" dirty="0"/>
          </a:p>
        </p:txBody>
      </p:sp>
      <p:sp>
        <p:nvSpPr>
          <p:cNvPr id="4" name="Marcador de número de diapositiva 3"/>
          <p:cNvSpPr>
            <a:spLocks noGrp="1"/>
          </p:cNvSpPr>
          <p:nvPr>
            <p:ph type="sldNum" sz="quarter" idx="10"/>
          </p:nvPr>
        </p:nvSpPr>
        <p:spPr/>
        <p:txBody>
          <a:bodyPr/>
          <a:lstStyle/>
          <a:p>
            <a:fld id="{2EFC4499-0EFF-4053-A73F-E767C09918AB}" type="slidenum">
              <a:rPr lang="es-ES" smtClean="0"/>
              <a:t>15</a:t>
            </a:fld>
            <a:endParaRPr lang="es-ES"/>
          </a:p>
        </p:txBody>
      </p:sp>
    </p:spTree>
    <p:extLst>
      <p:ext uri="{BB962C8B-B14F-4D97-AF65-F5344CB8AC3E}">
        <p14:creationId xmlns:p14="http://schemas.microsoft.com/office/powerpoint/2010/main" val="13112738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En definitiva, se requiere que toda la escuela y el sistema escolar (incluido el Ministerio de Educación,</a:t>
            </a:r>
            <a:r>
              <a:rPr lang="es-CL" baseline="0" dirty="0"/>
              <a:t> los sostenedores, las familias, los docentes y directivos y los propios estudiantes) desarrollen nuevas capacidades para construir una cultura escolar inclusiva. Esta cultura debe ser capaz de conjugar lo DIVERSO y lo COMÚN de sus integrantes para desarrollar una noción inclusiva de NOSOTROS en el que todos y todas son parte.</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16</a:t>
            </a:fld>
            <a:endParaRPr lang="es-ES"/>
          </a:p>
        </p:txBody>
      </p:sp>
    </p:spTree>
    <p:extLst>
      <p:ext uri="{BB962C8B-B14F-4D97-AF65-F5344CB8AC3E}">
        <p14:creationId xmlns:p14="http://schemas.microsoft.com/office/powerpoint/2010/main" val="32476758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Definición de inclusión desde</a:t>
            </a:r>
            <a:r>
              <a:rPr lang="es-CL" baseline="0" dirty="0"/>
              <a:t> la DEG en el marco de la reforma. La Inclusión debe apuntar a asegurar el acceso y permanencia de los estudiantes, pero además el aprendizaje y progreso de todos y todas las estudiantes, el logro efectivo y su protagonismo real en el proceso educativo y la vida escolar. Avanzar en la construcción de comunidades y prácticas inclusivas, implica avanzar en el logro de estos tres objetivos complementarios.</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17</a:t>
            </a:fld>
            <a:endParaRPr lang="es-ES"/>
          </a:p>
        </p:txBody>
      </p:sp>
    </p:spTree>
    <p:extLst>
      <p:ext uri="{BB962C8B-B14F-4D97-AF65-F5344CB8AC3E}">
        <p14:creationId xmlns:p14="http://schemas.microsoft.com/office/powerpoint/2010/main" val="2024100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Cuando decimos que la inclusión es la suma del acceso, el aprendizaje y la participación, aún no estamos proponiendo claves para su abordaje, sino sólo estamos explicitando aquello que debe ser alcanzado para que la inclusión tenga lugar. En definitiva, acceso, aprendizaje y participación son los objetivos de la inclusión, más no su mecanismo. Por lo tanto, nos parece necesario proponer un enfoque que identifique los procesos que la escuela debe intencionar para hacer posibles</a:t>
            </a:r>
            <a:r>
              <a:rPr lang="es-CL" baseline="0" dirty="0"/>
              <a:t> estos objetivos. Estos procesos son identificados aquí en la forma de tres principios indispensables y complementarios, de manera que no puede faltar ninguno de ellos para que una comunidad, una acción o una práctica educativa pueda llamarse inclusiva. En las láminas siguientes se explica cada uno de ellos.</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18</a:t>
            </a:fld>
            <a:endParaRPr lang="es-ES"/>
          </a:p>
        </p:txBody>
      </p:sp>
    </p:spTree>
    <p:extLst>
      <p:ext uri="{BB962C8B-B14F-4D97-AF65-F5344CB8AC3E}">
        <p14:creationId xmlns:p14="http://schemas.microsoft.com/office/powerpoint/2010/main" val="19992136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Condición básica para la inclusión:</a:t>
            </a:r>
            <a:r>
              <a:rPr lang="es-CL" baseline="0" dirty="0"/>
              <a:t> PRESENCIA. Los estudiantes deben estar concretamente presentes con todo lo que ellas y ellos son, saben, hacen y sienten. El principio de presencia apunta a que la escuela debe favorecer no sólo el acceso, sino el encuentro de unos con otros, su interacción durante todo el proceso educativo, en condiciones que provee la institución escolar y que aseguran la vinculación, el respeto y valoración mutua de las diferencias y el aprendizaje compartido. La ley de inclusión asegura el piso de este enfoque, la presencia de los estudiantes en los establecimientos. No obstante la presencia debe asegurarse en todas las instancias y momentos del proceso educativo y la vida escolar.</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19</a:t>
            </a:fld>
            <a:endParaRPr lang="es-ES"/>
          </a:p>
        </p:txBody>
      </p:sp>
    </p:spTree>
    <p:extLst>
      <p:ext uri="{BB962C8B-B14F-4D97-AF65-F5344CB8AC3E}">
        <p14:creationId xmlns:p14="http://schemas.microsoft.com/office/powerpoint/2010/main" val="26427716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La plena presencia de las y los estudiantes demanda a la comunidad escolar volver a mirarse y definirse a partir de la diversidad</a:t>
            </a:r>
            <a:r>
              <a:rPr lang="es-CL" baseline="0" dirty="0"/>
              <a:t> que la compone. El reconocimiento complejo y profundo de los estudiantes, por lo tanto, obliga a la escuela a realizar el mismo esfuerzo para reconocerse a sí misma a partir de quienes forman parte de su comunidad, y redefinir su identidad desde la expresión de las múltiples identidades que la componen. Una base p</a:t>
            </a:r>
            <a:r>
              <a:rPr lang="es-CL" dirty="0"/>
              <a:t>ara esto constituye el reconocimiento integral de los y las estudiantes como legítimos aprendices, a partir de toda la información relevante para el diseño de</a:t>
            </a:r>
            <a:r>
              <a:rPr lang="es-CL" baseline="0" dirty="0"/>
              <a:t> un</a:t>
            </a:r>
            <a:r>
              <a:rPr lang="es-CL" dirty="0"/>
              <a:t> proceso educativo pertinente. Este enfoque empuja a mirar dimensiones de las trayectorias escolares que a menudo resultan invisibles: intereses de los estudiantes, potencialidades o fortalezas</a:t>
            </a:r>
            <a:r>
              <a:rPr lang="es-CL" baseline="0" dirty="0"/>
              <a:t> de cada estudiante en su perfil de progreso, valoración que hace cada uno y cada una de su experiencia escolar, grado de vinculación social con pares y adultos, regularidad de su asistencia y participación en el proceso educativo, etc.</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20</a:t>
            </a:fld>
            <a:endParaRPr lang="es-ES"/>
          </a:p>
        </p:txBody>
      </p:sp>
    </p:spTree>
    <p:extLst>
      <p:ext uri="{BB962C8B-B14F-4D97-AF65-F5344CB8AC3E}">
        <p14:creationId xmlns:p14="http://schemas.microsoft.com/office/powerpoint/2010/main" val="2594403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El principio de Pertinencia apunta a la expresión, en la práctica educativa y en todos los espacios de la vida escolar, de la diversidad de los estudiantes representada en toda su profundidad</a:t>
            </a:r>
            <a:r>
              <a:rPr lang="es-CL" baseline="0" dirty="0"/>
              <a:t> y su riqueza. </a:t>
            </a:r>
            <a:r>
              <a:rPr lang="es-CL" dirty="0"/>
              <a:t>Además de que los estudiantes estén presentes, y que sean reconocidos en su integralidad como sujetos y estudiantes, la acción educativa de los establecimientos debe</a:t>
            </a:r>
            <a:r>
              <a:rPr lang="es-CL" baseline="0" dirty="0"/>
              <a:t> REPRESENTAR esta diversidad. De nada sirve que los estudiantes estén presentes y que se profundice en su conocimiento, si la práctica educativa no refleja la diversidad así reconocida. Dicho de otro modo, las identidades, cultura y saberes de las y los estudiantes debe encontrarse y hacerse evidente en las decisiones pedagógicas, la organización del currículum, los espacios de desarrollo profesional y trabajo colaborativo, los espacios que enriquecen la vida escolar y su relación con la comunidad, etc. A modo ilustrativo, uno debiese poder inferir la diversidad que compone una comunidad escolar sin siquiera mirar a su estudiantado, reconociéndola a partir del trabajo educativo de la escuela, pues éste REPRESENTA esa diversidad. Esto implica que el trabajo educativo sea pertinente y contextualizado, y que los y las estudiantes tengan una participación efectiva y protagónica en el proceso educativo y en la vida escolar.</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21</a:t>
            </a:fld>
            <a:endParaRPr lang="es-ES"/>
          </a:p>
        </p:txBody>
      </p:sp>
    </p:spTree>
    <p:extLst>
      <p:ext uri="{BB962C8B-B14F-4D97-AF65-F5344CB8AC3E}">
        <p14:creationId xmlns:p14="http://schemas.microsoft.com/office/powerpoint/2010/main" val="2393305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pPr marL="457200" lvl="1" indent="0">
              <a:buFont typeface="+mj-lt"/>
              <a:buNone/>
            </a:pPr>
            <a:r>
              <a:rPr lang="es-CL" dirty="0">
                <a:solidFill>
                  <a:schemeClr val="bg1"/>
                </a:solidFill>
              </a:rPr>
              <a:t>Los ejes estratégicos son ámbitos del quehacer escolar que resulta fundamental abordar para hacer posible la expresión real del enfoque inclusivo en la propuesta educativa del establecimiento. Cada uno de estos ejes debiese ser revisado desde la perspectiva que propone el enfoque inclusivo</a:t>
            </a:r>
          </a:p>
          <a:p>
            <a:pPr marL="971550" lvl="1" indent="-514350">
              <a:buFont typeface="+mj-lt"/>
              <a:buAutoNum type="arabicPeriod"/>
            </a:pPr>
            <a:r>
              <a:rPr lang="es-CL" dirty="0">
                <a:solidFill>
                  <a:schemeClr val="bg1"/>
                </a:solidFill>
              </a:rPr>
              <a:t>Instrumentos de gestión y regulaciones institucionales:</a:t>
            </a:r>
            <a:r>
              <a:rPr lang="es-CL" baseline="0" dirty="0">
                <a:solidFill>
                  <a:schemeClr val="bg1"/>
                </a:solidFill>
              </a:rPr>
              <a:t> son los instrumentos y documentos institucionales que definen la identidad, principios y valores del establecimiento, y que regulan la aplicación de éstos en la práctica educativa y la vida escolar. Algunos de ellos son el PEI, reglamento interno, manual de convivencia, reglamento de evaluación, protocolos internos, proyecto JEC, etc.</a:t>
            </a:r>
            <a:endParaRPr lang="es-CL" dirty="0">
              <a:solidFill>
                <a:schemeClr val="bg1"/>
              </a:solidFill>
            </a:endParaRPr>
          </a:p>
          <a:p>
            <a:pPr marL="971550" lvl="1" indent="-514350">
              <a:buFont typeface="+mj-lt"/>
              <a:buAutoNum type="arabicPeriod"/>
            </a:pPr>
            <a:r>
              <a:rPr lang="es-CL" dirty="0">
                <a:solidFill>
                  <a:schemeClr val="bg1"/>
                </a:solidFill>
              </a:rPr>
              <a:t>Reconocimiento de las y los estudiantes y sus trayectorias educativas: no es posible innovar desde una perspectiva educativa inclusiva si no se revisan las formas</a:t>
            </a:r>
            <a:r>
              <a:rPr lang="es-CL" baseline="0" dirty="0">
                <a:solidFill>
                  <a:schemeClr val="bg1"/>
                </a:solidFill>
              </a:rPr>
              <a:t> y categorías mediante las cuales se construye conocimiento acerca de las y los estudiantes, y si no se revisan las formas en que la información sobre ellos es gestionada para la toma de decisiones. Si este paso es pasado por alto es imposible construir pertinencia educativa</a:t>
            </a:r>
            <a:endParaRPr lang="es-CL" dirty="0">
              <a:solidFill>
                <a:schemeClr val="bg1"/>
              </a:solidFill>
            </a:endParaRPr>
          </a:p>
          <a:p>
            <a:pPr marL="971550" lvl="1" indent="-514350">
              <a:buFont typeface="+mj-lt"/>
              <a:buAutoNum type="arabicPeriod"/>
            </a:pPr>
            <a:r>
              <a:rPr lang="es-CL" dirty="0">
                <a:solidFill>
                  <a:schemeClr val="bg1"/>
                </a:solidFill>
              </a:rPr>
              <a:t>Gestión y prácticas del establecimiento: apunta a todas las iniciativas de innovación y mejoramiento de la práctica educativa y de los modos de organizar la vida escolar</a:t>
            </a:r>
            <a:r>
              <a:rPr lang="es-CL" baseline="0" dirty="0">
                <a:solidFill>
                  <a:schemeClr val="bg1"/>
                </a:solidFill>
              </a:rPr>
              <a:t> tomando como base y referencia </a:t>
            </a:r>
            <a:r>
              <a:rPr lang="es-CL" dirty="0">
                <a:solidFill>
                  <a:schemeClr val="bg1"/>
                </a:solidFill>
              </a:rPr>
              <a:t>los dos puntos anteriores.</a:t>
            </a:r>
            <a:endParaRPr lang="es-ES" dirty="0">
              <a:solidFill>
                <a:schemeClr val="bg1"/>
              </a:solidFill>
            </a:endParaRPr>
          </a:p>
          <a:p>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24</a:t>
            </a:fld>
            <a:endParaRPr lang="es-ES"/>
          </a:p>
        </p:txBody>
      </p:sp>
    </p:spTree>
    <p:extLst>
      <p:ext uri="{BB962C8B-B14F-4D97-AF65-F5344CB8AC3E}">
        <p14:creationId xmlns:p14="http://schemas.microsoft.com/office/powerpoint/2010/main" val="39726008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En esta lámina se proponen algunas posibilidades de acción para la transformación paulatina de los establecimientos y comunidades educativas,</a:t>
            </a:r>
            <a:r>
              <a:rPr lang="es-CL" baseline="0" dirty="0"/>
              <a:t> en el marco de los ejes estratégicos propuestos.</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25</a:t>
            </a:fld>
            <a:endParaRPr lang="es-ES"/>
          </a:p>
        </p:txBody>
      </p:sp>
    </p:spTree>
    <p:extLst>
      <p:ext uri="{BB962C8B-B14F-4D97-AF65-F5344CB8AC3E}">
        <p14:creationId xmlns:p14="http://schemas.microsoft.com/office/powerpoint/2010/main" val="2498555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La ley de inclusión aborda la noción de inclusión en diferentes artículos y de diferentes formas. Para efectos de la definición del enfoque inclusivo, nos interesan particularmente estas dos:</a:t>
            </a:r>
          </a:p>
          <a:p>
            <a:r>
              <a:rPr lang="es-CL" dirty="0"/>
              <a:t>En el título: la “Ley de Inclusión Escolar” expresa un propósito asociado a la construcción de un sistema educativo más inclusivo.</a:t>
            </a:r>
          </a:p>
          <a:p>
            <a:r>
              <a:rPr lang="es-CL" dirty="0"/>
              <a:t>En</a:t>
            </a:r>
            <a:r>
              <a:rPr lang="es-CL" baseline="0" dirty="0"/>
              <a:t> la definición del principio de Integración e Inclusión: en la definición de este principio la ley hace dos énfasis complementarios. En primer lugar, apunta a eliminar todas las formas de discriminación arbitraria. En segundo lugar, la ley propone una visión particular sobre la escuela y las comunidades escolares, estableciendo que los establecimientos sean lugares de encuentro entre estudiantes diversos.</a:t>
            </a:r>
            <a:endParaRPr lang="es-CL" dirty="0"/>
          </a:p>
        </p:txBody>
      </p:sp>
      <p:sp>
        <p:nvSpPr>
          <p:cNvPr id="4" name="Marcador de número de diapositiva 3"/>
          <p:cNvSpPr>
            <a:spLocks noGrp="1"/>
          </p:cNvSpPr>
          <p:nvPr>
            <p:ph type="sldNum" sz="quarter" idx="10"/>
          </p:nvPr>
        </p:nvSpPr>
        <p:spPr/>
        <p:txBody>
          <a:bodyPr/>
          <a:lstStyle/>
          <a:p>
            <a:fld id="{2EFC4499-0EFF-4053-A73F-E767C09918AB}" type="slidenum">
              <a:rPr lang="es-ES" smtClean="0"/>
              <a:t>3</a:t>
            </a:fld>
            <a:endParaRPr lang="es-ES"/>
          </a:p>
        </p:txBody>
      </p:sp>
    </p:spTree>
    <p:extLst>
      <p:ext uri="{BB962C8B-B14F-4D97-AF65-F5344CB8AC3E}">
        <p14:creationId xmlns:p14="http://schemas.microsoft.com/office/powerpoint/2010/main" val="27500393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Si bien la Ley de Inclusión Escolar establece el requerimiento de que todos los establecimientos educacionales construyan “planes de apoyo a la inclusión”, el Ministerio de Educación ha definido la conveniencia de utilizar para estos efectos los instrumentos de planificación con que ya cuenta el sistema educacional, de manera que las presentes orientaciones aportan los criterios conceptuales y operacionales para que las comunidades educativas incorporen el enfoque inclusivo propuesto en su Plan de Mejoramiento Educativo, y a través de éste, en sus otros instrumentos y regulaciones institucionales, en el marco del Ciclo de Mejoramiento Continuo.</a:t>
            </a:r>
          </a:p>
        </p:txBody>
      </p:sp>
      <p:sp>
        <p:nvSpPr>
          <p:cNvPr id="4" name="3 Marcador de número de diapositiva"/>
          <p:cNvSpPr>
            <a:spLocks noGrp="1"/>
          </p:cNvSpPr>
          <p:nvPr>
            <p:ph type="sldNum" sz="quarter" idx="10"/>
          </p:nvPr>
        </p:nvSpPr>
        <p:spPr/>
        <p:txBody>
          <a:bodyPr/>
          <a:lstStyle/>
          <a:p>
            <a:fld id="{2EFC4499-0EFF-4053-A73F-E767C09918AB}" type="slidenum">
              <a:rPr lang="es-ES" smtClean="0"/>
              <a:t>26</a:t>
            </a:fld>
            <a:endParaRPr lang="es-ES"/>
          </a:p>
        </p:txBody>
      </p:sp>
    </p:spTree>
    <p:extLst>
      <p:ext uri="{BB962C8B-B14F-4D97-AF65-F5344CB8AC3E}">
        <p14:creationId xmlns:p14="http://schemas.microsoft.com/office/powerpoint/2010/main" val="30332639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a:t>Si bien la Ley de Inclusión Escolar establece el requerimiento de que todos los establecimientos educacionales construyan “planes de apoyo a la inclusión”, el Ministerio de Educación ha definido la conveniencia de utilizar para estos efectos los instrumentos de planificación con que ya cuenta el sistema educacional, de manera que las presentes orientaciones aportan los criterios conceptuales y operacionales para que las comunidades educativas incorporen el enfoque inclusivo propuesto en su Plan de Mejoramiento Educativo, y a través de éste, en sus otros instrumentos y regulaciones institucionales, en el marco del Ciclo de Mejoramiento Continuo.</a:t>
            </a:r>
          </a:p>
        </p:txBody>
      </p:sp>
      <p:sp>
        <p:nvSpPr>
          <p:cNvPr id="4" name="3 Marcador de número de diapositiva"/>
          <p:cNvSpPr>
            <a:spLocks noGrp="1"/>
          </p:cNvSpPr>
          <p:nvPr>
            <p:ph type="sldNum" sz="quarter" idx="10"/>
          </p:nvPr>
        </p:nvSpPr>
        <p:spPr/>
        <p:txBody>
          <a:bodyPr/>
          <a:lstStyle/>
          <a:p>
            <a:fld id="{2EFC4499-0EFF-4053-A73F-E767C09918AB}" type="slidenum">
              <a:rPr lang="es-ES" smtClean="0"/>
              <a:t>27</a:t>
            </a:fld>
            <a:endParaRPr lang="es-ES"/>
          </a:p>
        </p:txBody>
      </p:sp>
    </p:spTree>
    <p:extLst>
      <p:ext uri="{BB962C8B-B14F-4D97-AF65-F5344CB8AC3E}">
        <p14:creationId xmlns:p14="http://schemas.microsoft.com/office/powerpoint/2010/main" val="2521284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Lo que dice la Le</a:t>
            </a:r>
            <a:r>
              <a:rPr lang="es-CL" baseline="0" dirty="0"/>
              <a:t>y de Inclusión (el cuadro de la izquierda) establece las condiciones básicas de acceso para un sistema educativo inclusivo. Complementariamente, es necesario implementar políticas que hagan posible el desarrollo de culturas y procesos educativos inclusivos, con el propósito de acercarse integralmente los propósitos de la reforma (cuadro de la derecha). Por lo mismo, el desafío de la política educativa en todos los niveles es dar continuidad de enfoque y propósitos entre lo que dice la ley y este horizonte, a través de las transformaciones de las culturas y las instituciones escolares.</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4</a:t>
            </a:fld>
            <a:endParaRPr lang="es-ES"/>
          </a:p>
        </p:txBody>
      </p:sp>
    </p:spTree>
    <p:extLst>
      <p:ext uri="{BB962C8B-B14F-4D97-AF65-F5344CB8AC3E}">
        <p14:creationId xmlns:p14="http://schemas.microsoft.com/office/powerpoint/2010/main" val="3502377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La presentación transita a través de estos tres tópicos. En primer lugar se hará referencia al marco jurídico y normativo relacionado con inclusión en educación. En segundo lugar se propondrá</a:t>
            </a:r>
            <a:r>
              <a:rPr lang="es-CL" baseline="0" dirty="0"/>
              <a:t> el enfoque específico con el que se está abordando el enfoque educativo inclusivo en el marco de la actual reforma educacional. Por último, se proponen los ejes estratégicos que debieran orientar el diseño e implementación de acciones inclusivas en cada establecimiento, plasmándolas en sus instrumentos de planificación ya existentes (como el PME).</a:t>
            </a:r>
            <a:endParaRPr lang="es-CL" dirty="0"/>
          </a:p>
        </p:txBody>
      </p:sp>
      <p:sp>
        <p:nvSpPr>
          <p:cNvPr id="4" name="Marcador de número de diapositiva 3"/>
          <p:cNvSpPr>
            <a:spLocks noGrp="1"/>
          </p:cNvSpPr>
          <p:nvPr>
            <p:ph type="sldNum" sz="quarter" idx="10"/>
          </p:nvPr>
        </p:nvSpPr>
        <p:spPr/>
        <p:txBody>
          <a:bodyPr/>
          <a:lstStyle/>
          <a:p>
            <a:fld id="{2EFC4499-0EFF-4053-A73F-E767C09918AB}" type="slidenum">
              <a:rPr lang="es-ES" smtClean="0"/>
              <a:t>5</a:t>
            </a:fld>
            <a:endParaRPr lang="es-ES"/>
          </a:p>
        </p:txBody>
      </p:sp>
    </p:spTree>
    <p:extLst>
      <p:ext uri="{BB962C8B-B14F-4D97-AF65-F5344CB8AC3E}">
        <p14:creationId xmlns:p14="http://schemas.microsoft.com/office/powerpoint/2010/main" val="620609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Estos son algunos ejemplos</a:t>
            </a:r>
            <a:r>
              <a:rPr lang="es-CL" baseline="0" dirty="0"/>
              <a:t> de instrumentos jurídicos y normativos que mandatan a toda la sociedad y/o específicamente al sistema educativo en temas relacionados directamente con la inclusión educativa, y que por lo tanto deben verse </a:t>
            </a:r>
            <a:r>
              <a:rPr lang="es-CL" baseline="0" dirty="0" err="1"/>
              <a:t>reflejadosen</a:t>
            </a:r>
            <a:r>
              <a:rPr lang="es-CL" baseline="0" dirty="0"/>
              <a:t> los instrumentos de gestión, procesos y prácticas de cada establecimiento.</a:t>
            </a:r>
            <a:endParaRPr lang="es-CL" dirty="0"/>
          </a:p>
        </p:txBody>
      </p:sp>
      <p:sp>
        <p:nvSpPr>
          <p:cNvPr id="4" name="Marcador de número de diapositiva 3"/>
          <p:cNvSpPr>
            <a:spLocks noGrp="1"/>
          </p:cNvSpPr>
          <p:nvPr>
            <p:ph type="sldNum" sz="quarter" idx="10"/>
          </p:nvPr>
        </p:nvSpPr>
        <p:spPr/>
        <p:txBody>
          <a:bodyPr/>
          <a:lstStyle/>
          <a:p>
            <a:fld id="{2EFC4499-0EFF-4053-A73F-E767C09918AB}" type="slidenum">
              <a:rPr lang="es-ES" smtClean="0"/>
              <a:t>8</a:t>
            </a:fld>
            <a:endParaRPr lang="es-ES"/>
          </a:p>
        </p:txBody>
      </p:sp>
    </p:spTree>
    <p:extLst>
      <p:ext uri="{BB962C8B-B14F-4D97-AF65-F5344CB8AC3E}">
        <p14:creationId xmlns:p14="http://schemas.microsoft.com/office/powerpoint/2010/main" val="4811207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Estos son ejemplos de marcos de acción nacionales e internacionales vinculados con</a:t>
            </a:r>
            <a:r>
              <a:rPr lang="es-CL" baseline="0" dirty="0"/>
              <a:t> el enfoque inclusivo, y que permiten dar coherencia a las políticas educativas en nuestro país, así como favorecer su diálogo con las definiciones internacionales sobre este tema.</a:t>
            </a:r>
            <a:endParaRPr lang="es-CL" dirty="0"/>
          </a:p>
        </p:txBody>
      </p:sp>
      <p:sp>
        <p:nvSpPr>
          <p:cNvPr id="4" name="Marcador de número de diapositiva 3"/>
          <p:cNvSpPr>
            <a:spLocks noGrp="1"/>
          </p:cNvSpPr>
          <p:nvPr>
            <p:ph type="sldNum" sz="quarter" idx="10"/>
          </p:nvPr>
        </p:nvSpPr>
        <p:spPr/>
        <p:txBody>
          <a:bodyPr/>
          <a:lstStyle/>
          <a:p>
            <a:fld id="{2EFC4499-0EFF-4053-A73F-E767C09918AB}" type="slidenum">
              <a:rPr lang="es-ES" smtClean="0"/>
              <a:t>9</a:t>
            </a:fld>
            <a:endParaRPr lang="es-ES"/>
          </a:p>
        </p:txBody>
      </p:sp>
    </p:spTree>
    <p:extLst>
      <p:ext uri="{BB962C8B-B14F-4D97-AF65-F5344CB8AC3E}">
        <p14:creationId xmlns:p14="http://schemas.microsoft.com/office/powerpoint/2010/main" val="42422166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L" dirty="0"/>
              <a:t>A continuación se proponen los elementos que definen el enfoque educativo inclusivo en el marco de la actual reforma educacional</a:t>
            </a:r>
          </a:p>
        </p:txBody>
      </p:sp>
      <p:sp>
        <p:nvSpPr>
          <p:cNvPr id="4" name="Marcador de número de diapositiva 3"/>
          <p:cNvSpPr>
            <a:spLocks noGrp="1"/>
          </p:cNvSpPr>
          <p:nvPr>
            <p:ph type="sldNum" sz="quarter" idx="10"/>
          </p:nvPr>
        </p:nvSpPr>
        <p:spPr/>
        <p:txBody>
          <a:bodyPr/>
          <a:lstStyle/>
          <a:p>
            <a:fld id="{2EFC4499-0EFF-4053-A73F-E767C09918AB}" type="slidenum">
              <a:rPr lang="es-ES" smtClean="0"/>
              <a:t>11</a:t>
            </a:fld>
            <a:endParaRPr lang="es-ES"/>
          </a:p>
        </p:txBody>
      </p:sp>
    </p:spTree>
    <p:extLst>
      <p:ext uri="{BB962C8B-B14F-4D97-AF65-F5344CB8AC3E}">
        <p14:creationId xmlns:p14="http://schemas.microsoft.com/office/powerpoint/2010/main" val="27713814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Ejercicio de búsqueda en Google de las imágenes asociadas a la noción de inclusión, sólo con un afán ilustrativo. Lo que se observa es:</a:t>
            </a:r>
          </a:p>
          <a:p>
            <a:pPr marL="228600" indent="-228600">
              <a:buAutoNum type="arabicPeriod"/>
            </a:pPr>
            <a:r>
              <a:rPr lang="es-CL" dirty="0"/>
              <a:t>(círculos rojos) La mayor cantidad de imágenes muestran</a:t>
            </a:r>
            <a:r>
              <a:rPr lang="es-CL" baseline="0" dirty="0"/>
              <a:t> a niños en situación de discapacidad interactuando con otros niños, lo que evidencia el problema y la necesidad de ampliar el relato a una noción transversal de diversidad, no restringida a necesidades educativas especiales ni a ninguna etiqueta relacionada con déficit.</a:t>
            </a:r>
          </a:p>
          <a:p>
            <a:pPr marL="228600" indent="-228600">
              <a:buAutoNum type="arabicPeriod"/>
            </a:pPr>
            <a:r>
              <a:rPr lang="es-CL" dirty="0"/>
              <a:t>(círculos azules) Imágenes que intentan proponer diagramas</a:t>
            </a:r>
            <a:r>
              <a:rPr lang="es-CL" baseline="0" dirty="0"/>
              <a:t> explicativos de la noción de inclusión, lo que muestra que hay esfuerzos por aclarar su significado desde distintos enfoques, no siempre coherentes unos con otros</a:t>
            </a:r>
          </a:p>
          <a:p>
            <a:pPr marL="228600" indent="-228600">
              <a:buAutoNum type="arabicPeriod"/>
            </a:pPr>
            <a:r>
              <a:rPr lang="es-CL" baseline="0" dirty="0"/>
              <a:t>(círculos verdes) imágenes que muestran diversidad de elementos sin categorizarlos.</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12</a:t>
            </a:fld>
            <a:endParaRPr lang="es-ES"/>
          </a:p>
        </p:txBody>
      </p:sp>
    </p:spTree>
    <p:extLst>
      <p:ext uri="{BB962C8B-B14F-4D97-AF65-F5344CB8AC3E}">
        <p14:creationId xmlns:p14="http://schemas.microsoft.com/office/powerpoint/2010/main" val="3602175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CL" dirty="0"/>
              <a:t>Antecedentes históricos del enfoque inclusivo:</a:t>
            </a:r>
          </a:p>
          <a:p>
            <a:r>
              <a:rPr lang="es-CL" dirty="0"/>
              <a:t>La conversación internacional sobre inclusión reconoce algunos</a:t>
            </a:r>
            <a:r>
              <a:rPr lang="es-CL" baseline="0" dirty="0"/>
              <a:t> hitos relevantes que están descritos acá (para detalles, ver el documento “Orientaciones para la construcción de comunidades educativas inclusivas”). El gráfico muestra cómo ha habido un desplazamiento paulatino en la historia desde un enfoque centrado en los estudiantes y la necesidad de dar apoyos específicos en función de sus déficits, a un enfoque centrado en las necesidades de transformación de las instituciones y las relaciones sociales.</a:t>
            </a:r>
            <a:endParaRPr lang="es-ES" dirty="0"/>
          </a:p>
        </p:txBody>
      </p:sp>
      <p:sp>
        <p:nvSpPr>
          <p:cNvPr id="4" name="3 Marcador de número de diapositiva"/>
          <p:cNvSpPr>
            <a:spLocks noGrp="1"/>
          </p:cNvSpPr>
          <p:nvPr>
            <p:ph type="sldNum" sz="quarter" idx="10"/>
          </p:nvPr>
        </p:nvSpPr>
        <p:spPr/>
        <p:txBody>
          <a:bodyPr/>
          <a:lstStyle/>
          <a:p>
            <a:fld id="{2EFC4499-0EFF-4053-A73F-E767C09918AB}" type="slidenum">
              <a:rPr lang="es-ES" smtClean="0"/>
              <a:t>13</a:t>
            </a:fld>
            <a:endParaRPr lang="es-ES"/>
          </a:p>
        </p:txBody>
      </p:sp>
    </p:spTree>
    <p:extLst>
      <p:ext uri="{BB962C8B-B14F-4D97-AF65-F5344CB8AC3E}">
        <p14:creationId xmlns:p14="http://schemas.microsoft.com/office/powerpoint/2010/main" val="32183250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4" name="3 Rectángulo"/>
          <p:cNvSpPr/>
          <p:nvPr userDrawn="1"/>
        </p:nvSpPr>
        <p:spPr>
          <a:xfrm>
            <a:off x="0" y="0"/>
            <a:ext cx="9144000" cy="6858000"/>
          </a:xfrm>
          <a:prstGeom prst="rect">
            <a:avLst/>
          </a:prstGeom>
          <a:solidFill>
            <a:srgbClr val="006CB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a typeface="ＭＳ Ｐゴシック" charset="-128"/>
            </a:endParaRPr>
          </a:p>
        </p:txBody>
      </p:sp>
      <p:sp>
        <p:nvSpPr>
          <p:cNvPr id="5" name="Rectangle 64"/>
          <p:cNvSpPr>
            <a:spLocks noChangeArrowheads="1"/>
          </p:cNvSpPr>
          <p:nvPr userDrawn="1"/>
        </p:nvSpPr>
        <p:spPr bwMode="auto">
          <a:xfrm>
            <a:off x="533400" y="3333750"/>
            <a:ext cx="1033463" cy="3524250"/>
          </a:xfrm>
          <a:prstGeom prst="rect">
            <a:avLst/>
          </a:prstGeom>
          <a:solidFill>
            <a:srgbClr val="006CB7"/>
          </a:solidFill>
          <a:ln w="9525">
            <a:noFill/>
            <a:miter lim="800000"/>
            <a:headEnd/>
            <a:tailEnd/>
          </a:ln>
          <a:effectLst>
            <a:outerShdw blurRad="63500" dist="38100" dir="12899965" algn="br" rotWithShape="0">
              <a:srgbClr val="000000">
                <a:alpha val="25000"/>
              </a:srgbClr>
            </a:outerShdw>
          </a:effectLst>
        </p:spPr>
        <p:txBody>
          <a:bodyPr anchor="ctr"/>
          <a:lstStyle/>
          <a:p>
            <a:pPr fontAlgn="base">
              <a:spcBef>
                <a:spcPct val="0"/>
              </a:spcBef>
              <a:spcAft>
                <a:spcPct val="0"/>
              </a:spcAft>
              <a:defRPr/>
            </a:pPr>
            <a:endParaRPr lang="es-CL">
              <a:solidFill>
                <a:srgbClr val="FFFFFF"/>
              </a:solidFill>
              <a:ea typeface="ヒラギノ角ゴ Pro W3" charset="-128"/>
            </a:endParaRPr>
          </a:p>
        </p:txBody>
      </p:sp>
      <p:sp>
        <p:nvSpPr>
          <p:cNvPr id="6" name="Rectangle 65"/>
          <p:cNvSpPr>
            <a:spLocks noChangeArrowheads="1"/>
          </p:cNvSpPr>
          <p:nvPr userDrawn="1"/>
        </p:nvSpPr>
        <p:spPr bwMode="auto">
          <a:xfrm>
            <a:off x="1566863" y="3333750"/>
            <a:ext cx="1260475" cy="3524250"/>
          </a:xfrm>
          <a:prstGeom prst="rect">
            <a:avLst/>
          </a:prstGeom>
          <a:solidFill>
            <a:srgbClr val="EF4144"/>
          </a:solidFill>
          <a:ln w="9525">
            <a:noFill/>
            <a:miter lim="800000"/>
            <a:headEnd/>
            <a:tailEnd/>
          </a:ln>
          <a:effectLst>
            <a:outerShdw blurRad="63500" dist="38100" dir="12899965" rotWithShape="0">
              <a:srgbClr val="000000">
                <a:alpha val="25000"/>
              </a:srgbClr>
            </a:outerShdw>
          </a:effectLst>
        </p:spPr>
        <p:txBody>
          <a:bodyPr anchor="ctr"/>
          <a:lstStyle/>
          <a:p>
            <a:pPr fontAlgn="base">
              <a:spcBef>
                <a:spcPct val="0"/>
              </a:spcBef>
              <a:spcAft>
                <a:spcPct val="0"/>
              </a:spcAft>
              <a:defRPr/>
            </a:pPr>
            <a:endParaRPr lang="es-CL">
              <a:solidFill>
                <a:srgbClr val="FFFFFF"/>
              </a:solidFill>
              <a:ea typeface="ヒラギノ角ゴ Pro W3" charset="-128"/>
            </a:endParaRPr>
          </a:p>
        </p:txBody>
      </p:sp>
      <p:pic>
        <p:nvPicPr>
          <p:cNvPr id="7" name="Picture 1"/>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47700" y="3452813"/>
            <a:ext cx="803275"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8" name="Picture 1"/>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677988" y="3452813"/>
            <a:ext cx="1031875" cy="41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9" name="Rectangle 70"/>
          <p:cNvSpPr>
            <a:spLocks noChangeArrowheads="1"/>
          </p:cNvSpPr>
          <p:nvPr userDrawn="1"/>
        </p:nvSpPr>
        <p:spPr bwMode="auto">
          <a:xfrm>
            <a:off x="533400" y="0"/>
            <a:ext cx="1033463" cy="1371600"/>
          </a:xfrm>
          <a:prstGeom prst="rect">
            <a:avLst/>
          </a:prstGeom>
          <a:solidFill>
            <a:srgbClr val="006CB7"/>
          </a:solidFill>
          <a:ln w="9525">
            <a:noFill/>
            <a:miter lim="800000"/>
            <a:headEnd/>
            <a:tailEnd/>
          </a:ln>
          <a:effectLst>
            <a:outerShdw blurRad="63500" dist="38100" dir="2700000" algn="br" rotWithShape="0">
              <a:srgbClr val="000000">
                <a:alpha val="25000"/>
              </a:srgbClr>
            </a:outerShdw>
          </a:effectLst>
        </p:spPr>
        <p:txBody>
          <a:bodyPr anchor="ctr"/>
          <a:lstStyle/>
          <a:p>
            <a:pPr fontAlgn="base">
              <a:spcBef>
                <a:spcPct val="0"/>
              </a:spcBef>
              <a:spcAft>
                <a:spcPct val="0"/>
              </a:spcAft>
              <a:defRPr/>
            </a:pPr>
            <a:endParaRPr lang="es-CL">
              <a:solidFill>
                <a:srgbClr val="FFFFFF"/>
              </a:solidFill>
              <a:ea typeface="ヒラギノ角ゴ Pro W3" charset="-128"/>
            </a:endParaRPr>
          </a:p>
        </p:txBody>
      </p:sp>
      <p:sp>
        <p:nvSpPr>
          <p:cNvPr id="10" name="Rectangle 71"/>
          <p:cNvSpPr>
            <a:spLocks noChangeArrowheads="1"/>
          </p:cNvSpPr>
          <p:nvPr userDrawn="1"/>
        </p:nvSpPr>
        <p:spPr bwMode="auto">
          <a:xfrm>
            <a:off x="1566863" y="0"/>
            <a:ext cx="1260475" cy="1371600"/>
          </a:xfrm>
          <a:prstGeom prst="rect">
            <a:avLst/>
          </a:prstGeom>
          <a:solidFill>
            <a:srgbClr val="EF4144"/>
          </a:solidFill>
          <a:ln w="9525">
            <a:noFill/>
            <a:miter lim="800000"/>
            <a:headEnd/>
            <a:tailEnd/>
          </a:ln>
          <a:effectLst>
            <a:outerShdw blurRad="63500" dist="38100" dir="2700000" rotWithShape="0">
              <a:srgbClr val="000000">
                <a:alpha val="25000"/>
              </a:srgbClr>
            </a:outerShdw>
          </a:effectLst>
        </p:spPr>
        <p:txBody>
          <a:bodyPr anchor="ctr"/>
          <a:lstStyle/>
          <a:p>
            <a:pPr fontAlgn="base">
              <a:spcBef>
                <a:spcPct val="0"/>
              </a:spcBef>
              <a:spcAft>
                <a:spcPct val="0"/>
              </a:spcAft>
              <a:defRPr/>
            </a:pPr>
            <a:endParaRPr lang="es-CL">
              <a:solidFill>
                <a:srgbClr val="FFFFFF"/>
              </a:solidFill>
              <a:ea typeface="ヒラギノ角ゴ Pro W3" charset="-128"/>
            </a:endParaRPr>
          </a:p>
        </p:txBody>
      </p:sp>
      <p:sp>
        <p:nvSpPr>
          <p:cNvPr id="2" name="1 Título"/>
          <p:cNvSpPr>
            <a:spLocks noGrp="1"/>
          </p:cNvSpPr>
          <p:nvPr>
            <p:ph type="ctrTitle"/>
          </p:nvPr>
        </p:nvSpPr>
        <p:spPr>
          <a:xfrm>
            <a:off x="714348" y="1643050"/>
            <a:ext cx="7772400" cy="1470025"/>
          </a:xfrm>
        </p:spPr>
        <p:txBody>
          <a:bodyPr>
            <a:normAutofit/>
          </a:bodyPr>
          <a:lstStyle>
            <a:lvl1pPr>
              <a:defRPr sz="4400">
                <a:solidFill>
                  <a:schemeClr val="bg1"/>
                </a:solidFill>
                <a:latin typeface="+mj-lt"/>
              </a:defRPr>
            </a:lvl1pPr>
          </a:lstStyle>
          <a:p>
            <a:r>
              <a:rPr lang="es-ES" dirty="0"/>
              <a:t>Haga clic para modificar el estilo de título del patrón</a:t>
            </a:r>
          </a:p>
        </p:txBody>
      </p:sp>
      <p:sp>
        <p:nvSpPr>
          <p:cNvPr id="3" name="2 Subtítulo"/>
          <p:cNvSpPr>
            <a:spLocks noGrp="1"/>
          </p:cNvSpPr>
          <p:nvPr>
            <p:ph type="subTitle" idx="1"/>
          </p:nvPr>
        </p:nvSpPr>
        <p:spPr>
          <a:xfrm>
            <a:off x="2928926" y="3357562"/>
            <a:ext cx="5500726" cy="1214446"/>
          </a:xfrm>
        </p:spPr>
        <p:txBody>
          <a:bodyPr/>
          <a:lstStyle>
            <a:lvl1pPr marL="0" indent="0" algn="ctr">
              <a:buNone/>
              <a:defRPr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dirty="0"/>
              <a:t>Haga clic para modificar el estilo de subtítulo del patrón</a:t>
            </a:r>
          </a:p>
        </p:txBody>
      </p:sp>
      <p:sp>
        <p:nvSpPr>
          <p:cNvPr id="11" name="4 Marcador de pie de página"/>
          <p:cNvSpPr>
            <a:spLocks noGrp="1"/>
          </p:cNvSpPr>
          <p:nvPr>
            <p:ph type="ftr" sz="quarter" idx="10"/>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12" name="5 Marcador de número de diapositiva"/>
          <p:cNvSpPr>
            <a:spLocks noGrp="1"/>
          </p:cNvSpPr>
          <p:nvPr>
            <p:ph type="sldNum" sz="quarter" idx="11"/>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F1364D5B-0BE7-411D-A77A-2756A2036084}"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1016217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endParaRPr lang="en-US">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2DF7A96F-0230-4704-86D1-8AD6D9A4FE0C}"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139733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endParaRPr lang="en-US">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A649B03A-47FC-42AA-A2A5-5DFC1FD80E9E}"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830109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srgbClr val="3C3C3B"/>
                </a:solidFill>
                <a:latin typeface="Verdana" charset="0"/>
                <a:ea typeface="ヒラギノ角ゴ Pro W3" charset="0"/>
                <a:cs typeface="ヒラギノ角ゴ Pro W3" charset="0"/>
              </a:defRPr>
            </a:lvl1pPr>
          </a:lstStyle>
          <a:p>
            <a:pPr fontAlgn="base">
              <a:spcBef>
                <a:spcPct val="0"/>
              </a:spcBef>
              <a:spcAft>
                <a:spcPct val="0"/>
              </a:spcAft>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8FEF3CC1-E371-4457-A34F-E910CCCD9D67}" type="slidenum">
              <a:rPr lang="en-US"/>
              <a:pPr>
                <a:defRPr/>
              </a:pPr>
              <a:t>‹Nº›</a:t>
            </a:fld>
            <a:endParaRPr lang="en-US"/>
          </a:p>
        </p:txBody>
      </p:sp>
    </p:spTree>
    <p:extLst>
      <p:ext uri="{BB962C8B-B14F-4D97-AF65-F5344CB8AC3E}">
        <p14:creationId xmlns:p14="http://schemas.microsoft.com/office/powerpoint/2010/main" val="2854267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p:cNvSpPr>
            <a:spLocks noGrp="1"/>
          </p:cNvSpPr>
          <p:nvPr>
            <p:ph type="ftr" sz="quarter" idx="10"/>
          </p:nvPr>
        </p:nvSpPr>
        <p:spPr/>
        <p:txBody>
          <a:bodyPr/>
          <a:lstStyle>
            <a:lvl1pPr>
              <a:defRPr/>
            </a:lvl1pPr>
          </a:lstStyle>
          <a:p>
            <a:pPr>
              <a:defRPr/>
            </a:pPr>
            <a:endParaRPr lang="es-ES"/>
          </a:p>
        </p:txBody>
      </p:sp>
      <p:sp>
        <p:nvSpPr>
          <p:cNvPr id="5" name="Slide Number Placeholder 5"/>
          <p:cNvSpPr>
            <a:spLocks noGrp="1"/>
          </p:cNvSpPr>
          <p:nvPr>
            <p:ph type="sldNum" sz="quarter" idx="11"/>
          </p:nvPr>
        </p:nvSpPr>
        <p:spPr/>
        <p:txBody>
          <a:bodyPr/>
          <a:lstStyle>
            <a:lvl1pPr>
              <a:defRPr/>
            </a:lvl1pPr>
          </a:lstStyle>
          <a:p>
            <a:pPr>
              <a:defRPr/>
            </a:pPr>
            <a:fld id="{08F767DD-B70F-4D0B-B8BD-DB9BD204681E}" type="slidenum">
              <a:rPr lang="en-US"/>
              <a:pPr>
                <a:defRPr/>
              </a:pPr>
              <a:t>‹Nº›</a:t>
            </a:fld>
            <a:endParaRPr lang="en-US"/>
          </a:p>
        </p:txBody>
      </p:sp>
    </p:spTree>
    <p:extLst>
      <p:ext uri="{BB962C8B-B14F-4D97-AF65-F5344CB8AC3E}">
        <p14:creationId xmlns:p14="http://schemas.microsoft.com/office/powerpoint/2010/main" val="37657580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srgbClr val="3C3C3B"/>
                </a:solidFill>
                <a:latin typeface="Verdana" charset="0"/>
                <a:ea typeface="ヒラギノ角ゴ Pro W3" charset="0"/>
                <a:cs typeface="ヒラギノ角ゴ Pro W3" charset="0"/>
              </a:defRPr>
            </a:lvl1pPr>
          </a:lstStyle>
          <a:p>
            <a:pPr fontAlgn="base">
              <a:spcBef>
                <a:spcPct val="0"/>
              </a:spcBef>
              <a:spcAft>
                <a:spcPct val="0"/>
              </a:spcAft>
              <a:defRPr/>
            </a:pPr>
            <a:endParaRPr lang="es-ES"/>
          </a:p>
        </p:txBody>
      </p:sp>
      <p:sp>
        <p:nvSpPr>
          <p:cNvPr id="5" name="Footer Placeholder 4"/>
          <p:cNvSpPr>
            <a:spLocks noGrp="1"/>
          </p:cNvSpPr>
          <p:nvPr>
            <p:ph type="ftr" sz="quarter" idx="11"/>
          </p:nvPr>
        </p:nvSpPr>
        <p:spPr/>
        <p:txBody>
          <a:bodyPr/>
          <a:lstStyle>
            <a:lvl1pPr>
              <a:defRPr/>
            </a:lvl1pPr>
          </a:lstStyle>
          <a:p>
            <a:pPr>
              <a:defRPr/>
            </a:pPr>
            <a:endParaRPr lang="es-ES"/>
          </a:p>
        </p:txBody>
      </p:sp>
      <p:sp>
        <p:nvSpPr>
          <p:cNvPr id="6" name="Slide Number Placeholder 5"/>
          <p:cNvSpPr>
            <a:spLocks noGrp="1"/>
          </p:cNvSpPr>
          <p:nvPr>
            <p:ph type="sldNum" sz="quarter" idx="12"/>
          </p:nvPr>
        </p:nvSpPr>
        <p:spPr/>
        <p:txBody>
          <a:bodyPr/>
          <a:lstStyle>
            <a:lvl1pPr>
              <a:defRPr/>
            </a:lvl1pPr>
          </a:lstStyle>
          <a:p>
            <a:pPr>
              <a:defRPr/>
            </a:pPr>
            <a:fld id="{462FA9CB-63B3-4866-84F2-3933F67068E0}" type="slidenum">
              <a:rPr lang="en-US"/>
              <a:pPr>
                <a:defRPr/>
              </a:pPr>
              <a:t>‹Nº›</a:t>
            </a:fld>
            <a:endParaRPr lang="en-US"/>
          </a:p>
        </p:txBody>
      </p:sp>
    </p:spTree>
    <p:extLst>
      <p:ext uri="{BB962C8B-B14F-4D97-AF65-F5344CB8AC3E}">
        <p14:creationId xmlns:p14="http://schemas.microsoft.com/office/powerpoint/2010/main" val="10882653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srgbClr val="3C3C3B"/>
                </a:solidFill>
                <a:latin typeface="Verdana" charset="0"/>
                <a:ea typeface="ヒラギノ角ゴ Pro W3" charset="0"/>
                <a:cs typeface="ヒラギノ角ゴ Pro W3" charset="0"/>
              </a:defRPr>
            </a:lvl1pPr>
          </a:lstStyle>
          <a:p>
            <a:pPr fontAlgn="base">
              <a:spcBef>
                <a:spcPct val="0"/>
              </a:spcBef>
              <a:spcAft>
                <a:spcPct val="0"/>
              </a:spcAft>
              <a:defRPr/>
            </a:pPr>
            <a:endParaRPr lang="es-ES"/>
          </a:p>
        </p:txBody>
      </p:sp>
      <p:sp>
        <p:nvSpPr>
          <p:cNvPr id="6" name="Footer Placeholder 5"/>
          <p:cNvSpPr>
            <a:spLocks noGrp="1"/>
          </p:cNvSpPr>
          <p:nvPr>
            <p:ph type="ftr" sz="quarter" idx="11"/>
          </p:nvPr>
        </p:nvSpPr>
        <p:spPr/>
        <p:txBody>
          <a:bodyPr/>
          <a:lstStyle>
            <a:lvl1pPr>
              <a:defRPr/>
            </a:lvl1pPr>
          </a:lstStyle>
          <a:p>
            <a:pPr>
              <a:defRPr/>
            </a:pPr>
            <a:endParaRPr lang="es-ES"/>
          </a:p>
        </p:txBody>
      </p:sp>
      <p:sp>
        <p:nvSpPr>
          <p:cNvPr id="7" name="Slide Number Placeholder 6"/>
          <p:cNvSpPr>
            <a:spLocks noGrp="1"/>
          </p:cNvSpPr>
          <p:nvPr>
            <p:ph type="sldNum" sz="quarter" idx="12"/>
          </p:nvPr>
        </p:nvSpPr>
        <p:spPr/>
        <p:txBody>
          <a:bodyPr/>
          <a:lstStyle>
            <a:lvl1pPr>
              <a:defRPr/>
            </a:lvl1pPr>
          </a:lstStyle>
          <a:p>
            <a:pPr>
              <a:defRPr/>
            </a:pPr>
            <a:fld id="{9A922E86-847E-40B4-A90C-99707AB90634}" type="slidenum">
              <a:rPr lang="en-US"/>
              <a:pPr>
                <a:defRPr/>
              </a:pPr>
              <a:t>‹Nº›</a:t>
            </a:fld>
            <a:endParaRPr lang="en-US"/>
          </a:p>
        </p:txBody>
      </p:sp>
    </p:spTree>
    <p:extLst>
      <p:ext uri="{BB962C8B-B14F-4D97-AF65-F5344CB8AC3E}">
        <p14:creationId xmlns:p14="http://schemas.microsoft.com/office/powerpoint/2010/main" val="11384309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800">
                <a:solidFill>
                  <a:srgbClr val="3C3C3B"/>
                </a:solidFill>
                <a:latin typeface="Verdana" charset="0"/>
                <a:ea typeface="ヒラギノ角ゴ Pro W3" charset="0"/>
                <a:cs typeface="ヒラギノ角ゴ Pro W3" charset="0"/>
              </a:defRPr>
            </a:lvl1pPr>
          </a:lstStyle>
          <a:p>
            <a:pPr fontAlgn="base">
              <a:spcBef>
                <a:spcPct val="0"/>
              </a:spcBef>
              <a:spcAft>
                <a:spcPct val="0"/>
              </a:spcAft>
              <a:defRPr/>
            </a:pPr>
            <a:endParaRPr lang="es-ES"/>
          </a:p>
        </p:txBody>
      </p:sp>
      <p:sp>
        <p:nvSpPr>
          <p:cNvPr id="8" name="Footer Placeholder 7"/>
          <p:cNvSpPr>
            <a:spLocks noGrp="1"/>
          </p:cNvSpPr>
          <p:nvPr>
            <p:ph type="ftr" sz="quarter" idx="11"/>
          </p:nvPr>
        </p:nvSpPr>
        <p:spPr/>
        <p:txBody>
          <a:bodyPr/>
          <a:lstStyle>
            <a:lvl1pPr>
              <a:defRPr/>
            </a:lvl1pPr>
          </a:lstStyle>
          <a:p>
            <a:pPr>
              <a:defRPr/>
            </a:pPr>
            <a:endParaRPr lang="es-ES"/>
          </a:p>
        </p:txBody>
      </p:sp>
      <p:sp>
        <p:nvSpPr>
          <p:cNvPr id="9" name="Slide Number Placeholder 8"/>
          <p:cNvSpPr>
            <a:spLocks noGrp="1"/>
          </p:cNvSpPr>
          <p:nvPr>
            <p:ph type="sldNum" sz="quarter" idx="12"/>
          </p:nvPr>
        </p:nvSpPr>
        <p:spPr/>
        <p:txBody>
          <a:bodyPr/>
          <a:lstStyle>
            <a:lvl1pPr>
              <a:defRPr/>
            </a:lvl1pPr>
          </a:lstStyle>
          <a:p>
            <a:pPr>
              <a:defRPr/>
            </a:pPr>
            <a:fld id="{FFF02B09-9316-4CBA-B60D-0F4E8C330637}" type="slidenum">
              <a:rPr lang="en-US"/>
              <a:pPr>
                <a:defRPr/>
              </a:pPr>
              <a:t>‹Nº›</a:t>
            </a:fld>
            <a:endParaRPr lang="en-US"/>
          </a:p>
        </p:txBody>
      </p:sp>
    </p:spTree>
    <p:extLst>
      <p:ext uri="{BB962C8B-B14F-4D97-AF65-F5344CB8AC3E}">
        <p14:creationId xmlns:p14="http://schemas.microsoft.com/office/powerpoint/2010/main" val="174763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4"/>
          <p:cNvSpPr>
            <a:spLocks noGrp="1"/>
          </p:cNvSpPr>
          <p:nvPr>
            <p:ph type="ftr" sz="quarter" idx="10"/>
          </p:nvPr>
        </p:nvSpPr>
        <p:spPr/>
        <p:txBody>
          <a:bodyPr/>
          <a:lstStyle>
            <a:lvl1pPr>
              <a:defRPr/>
            </a:lvl1pPr>
          </a:lstStyle>
          <a:p>
            <a:pPr>
              <a:defRPr/>
            </a:pPr>
            <a:endParaRPr lang="es-ES"/>
          </a:p>
        </p:txBody>
      </p:sp>
      <p:sp>
        <p:nvSpPr>
          <p:cNvPr id="4" name="Slide Number Placeholder 5"/>
          <p:cNvSpPr>
            <a:spLocks noGrp="1"/>
          </p:cNvSpPr>
          <p:nvPr>
            <p:ph type="sldNum" sz="quarter" idx="11"/>
          </p:nvPr>
        </p:nvSpPr>
        <p:spPr/>
        <p:txBody>
          <a:bodyPr/>
          <a:lstStyle>
            <a:lvl1pPr>
              <a:defRPr/>
            </a:lvl1pPr>
          </a:lstStyle>
          <a:p>
            <a:pPr>
              <a:defRPr/>
            </a:pPr>
            <a:fld id="{6115F044-5568-49DD-A45B-DE4FA5D1B676}" type="slidenum">
              <a:rPr lang="en-US"/>
              <a:pPr>
                <a:defRPr/>
              </a:pPr>
              <a:t>‹Nº›</a:t>
            </a:fld>
            <a:endParaRPr lang="en-US"/>
          </a:p>
        </p:txBody>
      </p:sp>
    </p:spTree>
    <p:extLst>
      <p:ext uri="{BB962C8B-B14F-4D97-AF65-F5344CB8AC3E}">
        <p14:creationId xmlns:p14="http://schemas.microsoft.com/office/powerpoint/2010/main" val="39815708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s-ES"/>
          </a:p>
        </p:txBody>
      </p:sp>
      <p:sp>
        <p:nvSpPr>
          <p:cNvPr id="3" name="Slide Number Placeholder 5"/>
          <p:cNvSpPr>
            <a:spLocks noGrp="1"/>
          </p:cNvSpPr>
          <p:nvPr>
            <p:ph type="sldNum" sz="quarter" idx="11"/>
          </p:nvPr>
        </p:nvSpPr>
        <p:spPr/>
        <p:txBody>
          <a:bodyPr/>
          <a:lstStyle>
            <a:lvl1pPr>
              <a:defRPr/>
            </a:lvl1pPr>
          </a:lstStyle>
          <a:p>
            <a:pPr>
              <a:defRPr/>
            </a:pPr>
            <a:fld id="{9B76D390-92C5-40AF-A5EB-9C5D7722DAFC}" type="slidenum">
              <a:rPr lang="en-US"/>
              <a:pPr>
                <a:defRPr/>
              </a:pPr>
              <a:t>‹Nº›</a:t>
            </a:fld>
            <a:endParaRPr lang="en-US"/>
          </a:p>
        </p:txBody>
      </p:sp>
    </p:spTree>
    <p:extLst>
      <p:ext uri="{BB962C8B-B14F-4D97-AF65-F5344CB8AC3E}">
        <p14:creationId xmlns:p14="http://schemas.microsoft.com/office/powerpoint/2010/main" val="40414961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s-ES"/>
          </a:p>
        </p:txBody>
      </p:sp>
      <p:sp>
        <p:nvSpPr>
          <p:cNvPr id="6" name="Slide Number Placeholder 5"/>
          <p:cNvSpPr>
            <a:spLocks noGrp="1"/>
          </p:cNvSpPr>
          <p:nvPr>
            <p:ph type="sldNum" sz="quarter" idx="11"/>
          </p:nvPr>
        </p:nvSpPr>
        <p:spPr/>
        <p:txBody>
          <a:bodyPr/>
          <a:lstStyle>
            <a:lvl1pPr>
              <a:defRPr/>
            </a:lvl1pPr>
          </a:lstStyle>
          <a:p>
            <a:pPr>
              <a:defRPr/>
            </a:pPr>
            <a:fld id="{5EF715B5-C7C2-4754-B414-EB3799D4CD75}" type="slidenum">
              <a:rPr lang="en-US"/>
              <a:pPr>
                <a:defRPr/>
              </a:pPr>
              <a:t>‹Nº›</a:t>
            </a:fld>
            <a:endParaRPr lang="en-US"/>
          </a:p>
        </p:txBody>
      </p:sp>
    </p:spTree>
    <p:extLst>
      <p:ext uri="{BB962C8B-B14F-4D97-AF65-F5344CB8AC3E}">
        <p14:creationId xmlns:p14="http://schemas.microsoft.com/office/powerpoint/2010/main" val="3437740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11872297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s-ES"/>
          </a:p>
        </p:txBody>
      </p:sp>
      <p:sp>
        <p:nvSpPr>
          <p:cNvPr id="6" name="Slide Number Placeholder 5"/>
          <p:cNvSpPr>
            <a:spLocks noGrp="1"/>
          </p:cNvSpPr>
          <p:nvPr>
            <p:ph type="sldNum" sz="quarter" idx="11"/>
          </p:nvPr>
        </p:nvSpPr>
        <p:spPr/>
        <p:txBody>
          <a:bodyPr/>
          <a:lstStyle>
            <a:lvl1pPr>
              <a:defRPr/>
            </a:lvl1pPr>
          </a:lstStyle>
          <a:p>
            <a:pPr>
              <a:defRPr/>
            </a:pPr>
            <a:fld id="{EAF81689-F250-4131-86A2-4DAF633022FB}" type="slidenum">
              <a:rPr lang="en-US"/>
              <a:pPr>
                <a:defRPr/>
              </a:pPr>
              <a:t>‹Nº›</a:t>
            </a:fld>
            <a:endParaRPr lang="en-US"/>
          </a:p>
        </p:txBody>
      </p:sp>
    </p:spTree>
    <p:extLst>
      <p:ext uri="{BB962C8B-B14F-4D97-AF65-F5344CB8AC3E}">
        <p14:creationId xmlns:p14="http://schemas.microsoft.com/office/powerpoint/2010/main" val="32230384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4"/>
          <p:cNvSpPr>
            <a:spLocks noGrp="1"/>
          </p:cNvSpPr>
          <p:nvPr>
            <p:ph type="ftr" sz="quarter" idx="10"/>
          </p:nvPr>
        </p:nvSpPr>
        <p:spPr/>
        <p:txBody>
          <a:bodyPr/>
          <a:lstStyle>
            <a:lvl1pPr>
              <a:defRPr/>
            </a:lvl1pPr>
          </a:lstStyle>
          <a:p>
            <a:pPr>
              <a:defRPr/>
            </a:pPr>
            <a:endParaRPr lang="es-ES"/>
          </a:p>
        </p:txBody>
      </p:sp>
      <p:sp>
        <p:nvSpPr>
          <p:cNvPr id="5" name="Slide Number Placeholder 5"/>
          <p:cNvSpPr>
            <a:spLocks noGrp="1"/>
          </p:cNvSpPr>
          <p:nvPr>
            <p:ph type="sldNum" sz="quarter" idx="11"/>
          </p:nvPr>
        </p:nvSpPr>
        <p:spPr/>
        <p:txBody>
          <a:bodyPr/>
          <a:lstStyle>
            <a:lvl1pPr>
              <a:defRPr/>
            </a:lvl1pPr>
          </a:lstStyle>
          <a:p>
            <a:pPr>
              <a:defRPr/>
            </a:pPr>
            <a:fld id="{CFF32DB2-4534-44CD-983F-EFF7AF2E243F}" type="slidenum">
              <a:rPr lang="en-US"/>
              <a:pPr>
                <a:defRPr/>
              </a:pPr>
              <a:t>‹Nº›</a:t>
            </a:fld>
            <a:endParaRPr lang="en-US"/>
          </a:p>
        </p:txBody>
      </p:sp>
    </p:spTree>
    <p:extLst>
      <p:ext uri="{BB962C8B-B14F-4D97-AF65-F5344CB8AC3E}">
        <p14:creationId xmlns:p14="http://schemas.microsoft.com/office/powerpoint/2010/main" val="14144788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19800" y="274638"/>
            <a:ext cx="2057400" cy="5851525"/>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457200" y="274638"/>
            <a:ext cx="5410200" cy="5851525"/>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Footer Placeholder 4"/>
          <p:cNvSpPr>
            <a:spLocks noGrp="1"/>
          </p:cNvSpPr>
          <p:nvPr>
            <p:ph type="ftr" sz="quarter" idx="10"/>
          </p:nvPr>
        </p:nvSpPr>
        <p:spPr/>
        <p:txBody>
          <a:bodyPr/>
          <a:lstStyle>
            <a:lvl1pPr>
              <a:defRPr/>
            </a:lvl1pPr>
          </a:lstStyle>
          <a:p>
            <a:pPr>
              <a:defRPr/>
            </a:pPr>
            <a:endParaRPr lang="es-ES"/>
          </a:p>
        </p:txBody>
      </p:sp>
      <p:sp>
        <p:nvSpPr>
          <p:cNvPr id="5" name="Slide Number Placeholder 5"/>
          <p:cNvSpPr>
            <a:spLocks noGrp="1"/>
          </p:cNvSpPr>
          <p:nvPr>
            <p:ph type="sldNum" sz="quarter" idx="11"/>
          </p:nvPr>
        </p:nvSpPr>
        <p:spPr/>
        <p:txBody>
          <a:bodyPr/>
          <a:lstStyle>
            <a:lvl1pPr>
              <a:defRPr/>
            </a:lvl1pPr>
          </a:lstStyle>
          <a:p>
            <a:pPr>
              <a:defRPr/>
            </a:pPr>
            <a:fld id="{ED91FDF9-B582-40F3-BA80-5C8E65372926}" type="slidenum">
              <a:rPr lang="en-US"/>
              <a:pPr>
                <a:defRPr/>
              </a:pPr>
              <a:t>‹Nº›</a:t>
            </a:fld>
            <a:endParaRPr lang="en-US"/>
          </a:p>
        </p:txBody>
      </p:sp>
    </p:spTree>
    <p:extLst>
      <p:ext uri="{BB962C8B-B14F-4D97-AF65-F5344CB8AC3E}">
        <p14:creationId xmlns:p14="http://schemas.microsoft.com/office/powerpoint/2010/main" val="21384805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52400" y="152400"/>
            <a:ext cx="8164513" cy="1143000"/>
          </a:xfrm>
        </p:spPr>
        <p:txBody>
          <a:bodyPr/>
          <a:lstStyle/>
          <a:p>
            <a:r>
              <a:rPr lang="es-ES"/>
              <a:t>Haga clic para modificar el estilo de título del patrón</a:t>
            </a:r>
            <a:endParaRPr lang="es-CL"/>
          </a:p>
        </p:txBody>
      </p:sp>
      <p:sp>
        <p:nvSpPr>
          <p:cNvPr id="3" name="2 Marcador de texto"/>
          <p:cNvSpPr>
            <a:spLocks noGrp="1"/>
          </p:cNvSpPr>
          <p:nvPr>
            <p:ph type="body" sz="half" idx="1"/>
          </p:nvPr>
        </p:nvSpPr>
        <p:spPr>
          <a:xfrm>
            <a:off x="152400" y="1477963"/>
            <a:ext cx="4011613" cy="45259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3 Marcador de contenido"/>
          <p:cNvSpPr>
            <a:spLocks noGrp="1"/>
          </p:cNvSpPr>
          <p:nvPr>
            <p:ph sz="half" idx="2"/>
          </p:nvPr>
        </p:nvSpPr>
        <p:spPr>
          <a:xfrm>
            <a:off x="4316413" y="1477963"/>
            <a:ext cx="4013200" cy="45259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Footer Placeholder 4"/>
          <p:cNvSpPr>
            <a:spLocks noGrp="1"/>
          </p:cNvSpPr>
          <p:nvPr>
            <p:ph type="ftr" sz="quarter" idx="10"/>
          </p:nvPr>
        </p:nvSpPr>
        <p:spPr/>
        <p:txBody>
          <a:bodyPr/>
          <a:lstStyle>
            <a:lvl1pPr>
              <a:defRPr/>
            </a:lvl1pPr>
          </a:lstStyle>
          <a:p>
            <a:pPr>
              <a:defRPr/>
            </a:pPr>
            <a:endParaRPr lang="es-ES"/>
          </a:p>
        </p:txBody>
      </p:sp>
      <p:sp>
        <p:nvSpPr>
          <p:cNvPr id="6" name="Slide Number Placeholder 5"/>
          <p:cNvSpPr>
            <a:spLocks noGrp="1"/>
          </p:cNvSpPr>
          <p:nvPr>
            <p:ph type="sldNum" sz="quarter" idx="11"/>
          </p:nvPr>
        </p:nvSpPr>
        <p:spPr/>
        <p:txBody>
          <a:bodyPr/>
          <a:lstStyle>
            <a:lvl1pPr>
              <a:defRPr/>
            </a:lvl1pPr>
          </a:lstStyle>
          <a:p>
            <a:pPr>
              <a:defRPr/>
            </a:pPr>
            <a:fld id="{0581C098-126A-4BF6-A927-20475AEA3CB2}" type="slidenum">
              <a:rPr lang="en-US"/>
              <a:pPr>
                <a:defRPr/>
              </a:pPr>
              <a:t>‹Nº›</a:t>
            </a:fld>
            <a:endParaRPr lang="en-US"/>
          </a:p>
        </p:txBody>
      </p:sp>
    </p:spTree>
    <p:extLst>
      <p:ext uri="{BB962C8B-B14F-4D97-AF65-F5344CB8AC3E}">
        <p14:creationId xmlns:p14="http://schemas.microsoft.com/office/powerpoint/2010/main" val="34356204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ítulo y objetos">
    <p:spTree>
      <p:nvGrpSpPr>
        <p:cNvPr id="1" name=""/>
        <p:cNvGrpSpPr/>
        <p:nvPr/>
      </p:nvGrpSpPr>
      <p:grpSpPr>
        <a:xfrm>
          <a:off x="0" y="0"/>
          <a:ext cx="0" cy="0"/>
          <a:chOff x="0" y="0"/>
          <a:chExt cx="0" cy="0"/>
        </a:xfrm>
      </p:grpSpPr>
      <p:sp>
        <p:nvSpPr>
          <p:cNvPr id="14" name="Shape 14"/>
          <p:cNvSpPr>
            <a:spLocks noGrp="1"/>
          </p:cNvSpPr>
          <p:nvPr>
            <p:ph type="title"/>
          </p:nvPr>
        </p:nvSpPr>
        <p:spPr>
          <a:xfrm>
            <a:off x="457200" y="92076"/>
            <a:ext cx="8229600" cy="1508124"/>
          </a:xfrm>
          <a:prstGeom prst="rect">
            <a:avLst/>
          </a:prstGeom>
        </p:spPr>
        <p:txBody>
          <a:bodyPr anchor="ctr">
            <a:normAutofit/>
          </a:bodyPr>
          <a:lstStyle>
            <a:lvl1pPr algn="ctr" defTabSz="914400">
              <a:defRPr sz="4400">
                <a:solidFill>
                  <a:srgbClr val="000000"/>
                </a:solidFill>
                <a:latin typeface="Calibri"/>
                <a:ea typeface="Calibri"/>
                <a:cs typeface="Calibri"/>
                <a:sym typeface="Calibri"/>
              </a:defRPr>
            </a:lvl1pPr>
          </a:lstStyle>
          <a:p>
            <a:pPr lvl="0"/>
            <a:r>
              <a:t>Texto del título</a:t>
            </a:r>
          </a:p>
        </p:txBody>
      </p:sp>
      <p:sp>
        <p:nvSpPr>
          <p:cNvPr id="15" name="Shape 15"/>
          <p:cNvSpPr>
            <a:spLocks noGrp="1"/>
          </p:cNvSpPr>
          <p:nvPr>
            <p:ph type="body" idx="1"/>
          </p:nvPr>
        </p:nvSpPr>
        <p:spPr>
          <a:xfrm>
            <a:off x="457200" y="1600199"/>
            <a:ext cx="8229600" cy="5257801"/>
          </a:xfrm>
          <a:prstGeom prst="rect">
            <a:avLst/>
          </a:prstGeom>
        </p:spPr>
        <p:txBody>
          <a:bodyPr>
            <a:normAutofit/>
          </a:bodyPr>
          <a:lstStyle>
            <a:lvl1pPr defTabSz="914400">
              <a:spcBef>
                <a:spcPts val="700"/>
              </a:spcBef>
              <a:defRPr sz="3200">
                <a:solidFill>
                  <a:srgbClr val="000000"/>
                </a:solidFill>
                <a:latin typeface="Calibri"/>
                <a:ea typeface="Calibri"/>
                <a:cs typeface="Calibri"/>
                <a:sym typeface="Calibri"/>
              </a:defRPr>
            </a:lvl1pPr>
            <a:lvl2pPr marL="783771" indent="-326571" defTabSz="914400">
              <a:spcBef>
                <a:spcPts val="700"/>
              </a:spcBef>
              <a:defRPr sz="3200">
                <a:solidFill>
                  <a:srgbClr val="000000"/>
                </a:solidFill>
                <a:latin typeface="Calibri"/>
                <a:ea typeface="Calibri"/>
                <a:cs typeface="Calibri"/>
                <a:sym typeface="Calibri"/>
              </a:defRPr>
            </a:lvl2pPr>
            <a:lvl3pPr marL="1219200" indent="-304800" defTabSz="914400">
              <a:spcBef>
                <a:spcPts val="700"/>
              </a:spcBef>
              <a:defRPr sz="3200">
                <a:solidFill>
                  <a:srgbClr val="000000"/>
                </a:solidFill>
                <a:latin typeface="Calibri"/>
                <a:ea typeface="Calibri"/>
                <a:cs typeface="Calibri"/>
                <a:sym typeface="Calibri"/>
              </a:defRPr>
            </a:lvl3pPr>
            <a:lvl4pPr marL="1737360" indent="-365760" defTabSz="914400">
              <a:spcBef>
                <a:spcPts val="700"/>
              </a:spcBef>
              <a:defRPr sz="3200">
                <a:solidFill>
                  <a:srgbClr val="000000"/>
                </a:solidFill>
                <a:latin typeface="Calibri"/>
                <a:ea typeface="Calibri"/>
                <a:cs typeface="Calibri"/>
                <a:sym typeface="Calibri"/>
              </a:defRPr>
            </a:lvl4pPr>
            <a:lvl5pPr marL="2194560" indent="-365760" defTabSz="914400">
              <a:spcBef>
                <a:spcPts val="700"/>
              </a:spcBef>
              <a:defRPr sz="3200">
                <a:solidFill>
                  <a:srgbClr val="000000"/>
                </a:solidFill>
                <a:latin typeface="Calibri"/>
                <a:ea typeface="Calibri"/>
                <a:cs typeface="Calibri"/>
                <a:sym typeface="Calibri"/>
              </a:defRPr>
            </a:lvl5pPr>
          </a:lstStyle>
          <a:p>
            <a:pPr lvl="0"/>
            <a:r>
              <a:t>Nivel de texto 1</a:t>
            </a:r>
          </a:p>
          <a:p>
            <a:pPr lvl="1"/>
            <a:r>
              <a:t>Nivel de texto 2</a:t>
            </a:r>
          </a:p>
          <a:p>
            <a:pPr lvl="2"/>
            <a:r>
              <a:t>Nivel de texto 3</a:t>
            </a:r>
          </a:p>
          <a:p>
            <a:pPr lvl="3"/>
            <a:r>
              <a:t>Nivel de texto 4</a:t>
            </a:r>
          </a:p>
          <a:p>
            <a:pPr lvl="4"/>
            <a:r>
              <a:t>Nivel de texto 5</a:t>
            </a:r>
          </a:p>
        </p:txBody>
      </p:sp>
      <p:sp>
        <p:nvSpPr>
          <p:cNvPr id="4" name="Shape 16"/>
          <p:cNvSpPr>
            <a:spLocks noGrp="1"/>
          </p:cNvSpPr>
          <p:nvPr>
            <p:ph type="sldNum" sz="quarter" idx="10"/>
          </p:nvPr>
        </p:nvSpPr>
        <p:spPr>
          <a:xfrm>
            <a:off x="6553200" y="6403975"/>
            <a:ext cx="2133600" cy="269875"/>
          </a:xfrm>
          <a:prstGeom prst="rect">
            <a:avLst/>
          </a:prstGeom>
        </p:spPr>
        <p:txBody>
          <a:bodyPr/>
          <a:lstStyle>
            <a:lvl1pPr>
              <a:defRPr sz="1200">
                <a:solidFill>
                  <a:srgbClr val="888888"/>
                </a:solidFill>
                <a:latin typeface="Calibri"/>
                <a:ea typeface="Calibri"/>
                <a:cs typeface="Calibri"/>
                <a:sym typeface="Calibri"/>
              </a:defRPr>
            </a:lvl1pPr>
          </a:lstStyle>
          <a:p>
            <a:pPr>
              <a:defRPr/>
            </a:pPr>
            <a:fld id="{E238ADCB-9B98-4A8B-8F6C-CDF82D0C5E83}" type="slidenum">
              <a:rPr/>
              <a:pPr>
                <a:defRPr/>
              </a:pPr>
              <a:t>‹Nº›</a:t>
            </a:fld>
            <a:endParaRPr/>
          </a:p>
        </p:txBody>
      </p:sp>
    </p:spTree>
    <p:extLst>
      <p:ext uri="{BB962C8B-B14F-4D97-AF65-F5344CB8AC3E}">
        <p14:creationId xmlns:p14="http://schemas.microsoft.com/office/powerpoint/2010/main" val="4083410454"/>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endParaRPr lang="en-US">
              <a:solidFill>
                <a:prstClr val="black"/>
              </a:solidFill>
            </a:endParaRPr>
          </a:p>
        </p:txBody>
      </p:sp>
      <p:sp>
        <p:nvSpPr>
          <p:cNvPr id="5" name="4 Marcador de pie de página"/>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6" name="5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409DC573-EC2B-422A-B210-2442973A160D}"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2400356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endParaRPr lang="en-US">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FC13B6A4-3CA1-4A41-9E1B-3A7DD1A4FF41}"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3952517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endParaRPr lang="en-US">
              <a:solidFill>
                <a:prstClr val="black"/>
              </a:solidFill>
            </a:endParaRPr>
          </a:p>
        </p:txBody>
      </p:sp>
      <p:sp>
        <p:nvSpPr>
          <p:cNvPr id="8" name="7 Marcador de pie de página"/>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9" name="8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2C9C8B9A-70D7-48CB-B38B-457B435394C3}"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42129624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endParaRPr lang="en-US">
              <a:solidFill>
                <a:prstClr val="black"/>
              </a:solidFill>
            </a:endParaRPr>
          </a:p>
        </p:txBody>
      </p:sp>
      <p:sp>
        <p:nvSpPr>
          <p:cNvPr id="4" name="3 Marcador de pie de página"/>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5" name="4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DC66DC0D-8D84-4F2A-BF01-6F665BF133CB}"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11746258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endParaRPr lang="en-US">
              <a:solidFill>
                <a:prstClr val="black"/>
              </a:solidFill>
            </a:endParaRPr>
          </a:p>
        </p:txBody>
      </p:sp>
      <p:sp>
        <p:nvSpPr>
          <p:cNvPr id="3" name="2 Marcador de pie de página"/>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4" name="3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C0EAB19D-CC11-4B2A-9884-3DEFE4F7BBC2}"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1015126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endParaRPr lang="en-US">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7719F895-891A-4D8D-BB0C-7EE650291E3F}"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1487275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endParaRPr lang="en-US">
              <a:solidFill>
                <a:prstClr val="black"/>
              </a:solidFill>
            </a:endParaRPr>
          </a:p>
        </p:txBody>
      </p:sp>
      <p:sp>
        <p:nvSpPr>
          <p:cNvPr id="6" name="5 Marcador de pie de página"/>
          <p:cNvSpPr>
            <a:spLocks noGrp="1"/>
          </p:cNvSpPr>
          <p:nvPr>
            <p:ph type="ftr" sz="quarter" idx="11"/>
          </p:nvPr>
        </p:nvSpPr>
        <p:spPr>
          <a:xfrm>
            <a:off x="3124200" y="6356350"/>
            <a:ext cx="2895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r>
              <a:rPr lang="es-CL">
                <a:solidFill>
                  <a:prstClr val="black"/>
                </a:solidFill>
              </a:rPr>
              <a:t>DIVISIÓN GENERAL DE EDUCACIÓN  Unidad de Asesoría Técnica Pedagógica</a:t>
            </a:r>
            <a:endParaRPr lang="es-ES">
              <a:solidFill>
                <a:prstClr val="black"/>
              </a:solidFill>
            </a:endParaRPr>
          </a:p>
        </p:txBody>
      </p:sp>
      <p:sp>
        <p:nvSpPr>
          <p:cNvPr id="7" name="6 Marcador de número de diapositiva"/>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a:latin typeface="Calibri" charset="0"/>
                <a:ea typeface="ＭＳ Ｐゴシック" charset="-128"/>
              </a:defRPr>
            </a:lvl1pPr>
          </a:lstStyle>
          <a:p>
            <a:pPr fontAlgn="base">
              <a:spcBef>
                <a:spcPct val="0"/>
              </a:spcBef>
              <a:spcAft>
                <a:spcPct val="0"/>
              </a:spcAft>
              <a:defRPr/>
            </a:pPr>
            <a:fld id="{3D37B1AF-B034-4781-9DDB-80DEA01E4C11}" type="slidenum">
              <a:rPr lang="es-ES">
                <a:solidFill>
                  <a:prstClr val="black"/>
                </a:solidFill>
              </a:rPr>
              <a:pPr fontAlgn="base">
                <a:spcBef>
                  <a:spcPct val="0"/>
                </a:spcBef>
                <a:spcAft>
                  <a:spcPct val="0"/>
                </a:spcAft>
                <a:defRPr/>
              </a:pPr>
              <a:t>‹Nº›</a:t>
            </a:fld>
            <a:endParaRPr lang="es-ES">
              <a:solidFill>
                <a:prstClr val="black"/>
              </a:solidFill>
            </a:endParaRPr>
          </a:p>
        </p:txBody>
      </p:sp>
    </p:spTree>
    <p:extLst>
      <p:ext uri="{BB962C8B-B14F-4D97-AF65-F5344CB8AC3E}">
        <p14:creationId xmlns:p14="http://schemas.microsoft.com/office/powerpoint/2010/main" val="3660391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6CB7">
            <a:alpha val="0"/>
          </a:srgbClr>
        </a:solidFill>
        <a:effectLst/>
      </p:bgPr>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285750" y="274638"/>
            <a:ext cx="800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a:t>Haga clic para modificar el estilo de título del patrón</a:t>
            </a:r>
          </a:p>
        </p:txBody>
      </p:sp>
      <p:sp>
        <p:nvSpPr>
          <p:cNvPr id="1027" name="2 Marcador de texto"/>
          <p:cNvSpPr>
            <a:spLocks noGrp="1"/>
          </p:cNvSpPr>
          <p:nvPr>
            <p:ph type="body" idx="1"/>
          </p:nvPr>
        </p:nvSpPr>
        <p:spPr bwMode="auto">
          <a:xfrm>
            <a:off x="285750" y="1600200"/>
            <a:ext cx="80010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Footer Placeholder 4"/>
          <p:cNvSpPr txBox="1">
            <a:spLocks/>
          </p:cNvSpPr>
          <p:nvPr userDrawn="1"/>
        </p:nvSpPr>
        <p:spPr>
          <a:xfrm>
            <a:off x="19050" y="6527800"/>
            <a:ext cx="2895600" cy="246063"/>
          </a:xfrm>
          <a:prstGeom prst="rect">
            <a:avLst/>
          </a:prstGeom>
        </p:spPr>
        <p:txBody>
          <a:bodyPr/>
          <a:lstStyle>
            <a:lvl1pPr eaLnBrk="0" hangingPunct="0">
              <a:defRPr sz="2400">
                <a:solidFill>
                  <a:schemeClr val="tx1"/>
                </a:solidFill>
                <a:latin typeface="Arial" charset="0"/>
                <a:ea typeface="ＭＳ Ｐゴシック" charset="-128"/>
              </a:defRPr>
            </a:lvl1pPr>
            <a:lvl2pPr marL="37931725" indent="-37474525" eaLnBrk="0" hangingPunct="0">
              <a:defRPr sz="2400">
                <a:solidFill>
                  <a:schemeClr val="tx1"/>
                </a:solidFill>
                <a:latin typeface="Arial" charset="0"/>
                <a:ea typeface="ＭＳ Ｐゴシック" charset="-128"/>
              </a:defRPr>
            </a:lvl2pPr>
            <a:lvl3pPr eaLnBrk="0" hangingPunct="0">
              <a:defRPr sz="2400">
                <a:solidFill>
                  <a:schemeClr val="tx1"/>
                </a:solidFill>
                <a:latin typeface="Arial" charset="0"/>
                <a:ea typeface="ＭＳ Ｐゴシック" charset="-128"/>
              </a:defRPr>
            </a:lvl3pPr>
            <a:lvl4pPr eaLnBrk="0" hangingPunct="0">
              <a:defRPr sz="2400">
                <a:solidFill>
                  <a:schemeClr val="tx1"/>
                </a:solidFill>
                <a:latin typeface="Arial" charset="0"/>
                <a:ea typeface="ＭＳ Ｐゴシック" charset="-128"/>
              </a:defRPr>
            </a:lvl4pPr>
            <a:lvl5pPr eaLnBrk="0" hangingPunct="0">
              <a:defRPr sz="2400">
                <a:solidFill>
                  <a:schemeClr val="tx1"/>
                </a:solidFill>
                <a:latin typeface="Arial" charset="0"/>
                <a:ea typeface="ＭＳ Ｐゴシック" charset="-128"/>
              </a:defRPr>
            </a:lvl5pPr>
            <a:lvl6pPr marL="457200" eaLnBrk="0" fontAlgn="base" hangingPunct="0">
              <a:spcBef>
                <a:spcPct val="0"/>
              </a:spcBef>
              <a:spcAft>
                <a:spcPct val="0"/>
              </a:spcAft>
              <a:defRPr sz="2400">
                <a:solidFill>
                  <a:schemeClr val="tx1"/>
                </a:solidFill>
                <a:latin typeface="Arial" charset="0"/>
                <a:ea typeface="ＭＳ Ｐゴシック" charset="-128"/>
              </a:defRPr>
            </a:lvl6pPr>
            <a:lvl7pPr marL="914400" eaLnBrk="0" fontAlgn="base" hangingPunct="0">
              <a:spcBef>
                <a:spcPct val="0"/>
              </a:spcBef>
              <a:spcAft>
                <a:spcPct val="0"/>
              </a:spcAft>
              <a:defRPr sz="2400">
                <a:solidFill>
                  <a:schemeClr val="tx1"/>
                </a:solidFill>
                <a:latin typeface="Arial" charset="0"/>
                <a:ea typeface="ＭＳ Ｐゴシック" charset="-128"/>
              </a:defRPr>
            </a:lvl7pPr>
            <a:lvl8pPr marL="1371600" eaLnBrk="0" fontAlgn="base" hangingPunct="0">
              <a:spcBef>
                <a:spcPct val="0"/>
              </a:spcBef>
              <a:spcAft>
                <a:spcPct val="0"/>
              </a:spcAft>
              <a:defRPr sz="2400">
                <a:solidFill>
                  <a:schemeClr val="tx1"/>
                </a:solidFill>
                <a:latin typeface="Arial" charset="0"/>
                <a:ea typeface="ＭＳ Ｐゴシック" charset="-128"/>
              </a:defRPr>
            </a:lvl8pPr>
            <a:lvl9pPr marL="1828800" eaLnBrk="0" fontAlgn="base" hangingPunct="0">
              <a:spcBef>
                <a:spcPct val="0"/>
              </a:spcBef>
              <a:spcAft>
                <a:spcPct val="0"/>
              </a:spcAft>
              <a:defRPr sz="2400">
                <a:solidFill>
                  <a:schemeClr val="tx1"/>
                </a:solidFill>
                <a:latin typeface="Arial" charset="0"/>
                <a:ea typeface="ＭＳ Ｐゴシック" charset="-128"/>
              </a:defRPr>
            </a:lvl9pPr>
          </a:lstStyle>
          <a:p>
            <a:pPr eaLnBrk="1" fontAlgn="base" hangingPunct="1">
              <a:spcBef>
                <a:spcPct val="0"/>
              </a:spcBef>
              <a:spcAft>
                <a:spcPct val="0"/>
              </a:spcAft>
              <a:defRPr/>
            </a:pPr>
            <a:r>
              <a:rPr lang="es-ES_tradnl" sz="900">
                <a:solidFill>
                  <a:srgbClr val="898989"/>
                </a:solidFill>
                <a:latin typeface="Verdana" charset="0"/>
                <a:ea typeface="ヒラギノ角ゴ Pro W3" charset="-128"/>
              </a:rPr>
              <a:t>Gobierno de Chile | Ministerio de Educación</a:t>
            </a:r>
          </a:p>
        </p:txBody>
      </p:sp>
      <p:sp>
        <p:nvSpPr>
          <p:cNvPr id="1029" name="Rectangle 6"/>
          <p:cNvSpPr>
            <a:spLocks noChangeArrowheads="1"/>
          </p:cNvSpPr>
          <p:nvPr userDrawn="1"/>
        </p:nvSpPr>
        <p:spPr bwMode="auto">
          <a:xfrm>
            <a:off x="8413750" y="-6350"/>
            <a:ext cx="284163" cy="866775"/>
          </a:xfrm>
          <a:prstGeom prst="rect">
            <a:avLst/>
          </a:prstGeom>
          <a:solidFill>
            <a:srgbClr val="006CB7"/>
          </a:solidFill>
          <a:ln w="9525">
            <a:noFill/>
            <a:miter lim="800000"/>
            <a:headEnd/>
            <a:tailEnd/>
          </a:ln>
          <a:effectLst>
            <a:outerShdw blurRad="63500" dist="38100" dir="2700000" algn="br" rotWithShape="0">
              <a:srgbClr val="000000">
                <a:alpha val="25000"/>
              </a:srgbClr>
            </a:outerShdw>
          </a:effectLst>
        </p:spPr>
        <p:txBody>
          <a:bodyPr anchor="ctr"/>
          <a:lstStyle/>
          <a:p>
            <a:pPr fontAlgn="base">
              <a:spcBef>
                <a:spcPct val="0"/>
              </a:spcBef>
              <a:spcAft>
                <a:spcPct val="0"/>
              </a:spcAft>
              <a:defRPr/>
            </a:pPr>
            <a:endParaRPr lang="es-CL">
              <a:solidFill>
                <a:srgbClr val="FFFFFF"/>
              </a:solidFill>
              <a:ea typeface="ヒラギノ角ゴ Pro W3" charset="-128"/>
            </a:endParaRPr>
          </a:p>
        </p:txBody>
      </p:sp>
      <p:sp>
        <p:nvSpPr>
          <p:cNvPr id="1030" name="Rectangle 7"/>
          <p:cNvSpPr>
            <a:spLocks noChangeArrowheads="1"/>
          </p:cNvSpPr>
          <p:nvPr userDrawn="1"/>
        </p:nvSpPr>
        <p:spPr bwMode="auto">
          <a:xfrm>
            <a:off x="8697913" y="0"/>
            <a:ext cx="347662" cy="860425"/>
          </a:xfrm>
          <a:prstGeom prst="rect">
            <a:avLst/>
          </a:prstGeom>
          <a:solidFill>
            <a:srgbClr val="EF4144"/>
          </a:solidFill>
          <a:ln w="9525">
            <a:noFill/>
            <a:miter lim="800000"/>
            <a:headEnd/>
            <a:tailEnd/>
          </a:ln>
          <a:effectLst>
            <a:outerShdw blurRad="63500" dist="38100" dir="2700000" rotWithShape="0">
              <a:srgbClr val="000000">
                <a:alpha val="25000"/>
              </a:srgbClr>
            </a:outerShdw>
          </a:effectLst>
        </p:spPr>
        <p:txBody>
          <a:bodyPr anchor="ctr"/>
          <a:lstStyle/>
          <a:p>
            <a:pPr fontAlgn="base">
              <a:spcBef>
                <a:spcPct val="0"/>
              </a:spcBef>
              <a:spcAft>
                <a:spcPct val="0"/>
              </a:spcAft>
              <a:defRPr/>
            </a:pPr>
            <a:endParaRPr lang="es-CL">
              <a:solidFill>
                <a:srgbClr val="FFFFFF"/>
              </a:solidFill>
              <a:ea typeface="ヒラギノ角ゴ Pro W3" charset="-128"/>
            </a:endParaRPr>
          </a:p>
        </p:txBody>
      </p:sp>
      <p:sp>
        <p:nvSpPr>
          <p:cNvPr id="1031" name="Rectangle 9"/>
          <p:cNvSpPr>
            <a:spLocks noChangeArrowheads="1"/>
          </p:cNvSpPr>
          <p:nvPr userDrawn="1"/>
        </p:nvSpPr>
        <p:spPr bwMode="auto">
          <a:xfrm>
            <a:off x="8413750" y="6400800"/>
            <a:ext cx="284163" cy="457200"/>
          </a:xfrm>
          <a:prstGeom prst="rect">
            <a:avLst/>
          </a:prstGeom>
          <a:solidFill>
            <a:srgbClr val="006CB7"/>
          </a:solidFill>
          <a:ln w="9525">
            <a:noFill/>
            <a:miter lim="800000"/>
            <a:headEnd/>
            <a:tailEnd/>
          </a:ln>
          <a:effectLst>
            <a:outerShdw blurRad="63500" dist="38100" dir="12899965" algn="br" rotWithShape="0">
              <a:srgbClr val="000000">
                <a:alpha val="25000"/>
              </a:srgbClr>
            </a:outerShdw>
          </a:effectLst>
        </p:spPr>
        <p:txBody>
          <a:bodyPr anchor="ctr"/>
          <a:lstStyle/>
          <a:p>
            <a:pPr fontAlgn="base">
              <a:spcBef>
                <a:spcPct val="0"/>
              </a:spcBef>
              <a:spcAft>
                <a:spcPct val="0"/>
              </a:spcAft>
              <a:defRPr/>
            </a:pPr>
            <a:endParaRPr lang="es-CL">
              <a:solidFill>
                <a:srgbClr val="FFFFFF"/>
              </a:solidFill>
              <a:ea typeface="ヒラギノ角ゴ Pro W3" charset="-128"/>
            </a:endParaRPr>
          </a:p>
        </p:txBody>
      </p:sp>
      <p:sp>
        <p:nvSpPr>
          <p:cNvPr id="1032" name="Rectangle 10"/>
          <p:cNvSpPr>
            <a:spLocks noChangeArrowheads="1"/>
          </p:cNvSpPr>
          <p:nvPr userDrawn="1"/>
        </p:nvSpPr>
        <p:spPr bwMode="auto">
          <a:xfrm>
            <a:off x="8697913" y="6400800"/>
            <a:ext cx="347662" cy="457200"/>
          </a:xfrm>
          <a:prstGeom prst="rect">
            <a:avLst/>
          </a:prstGeom>
          <a:solidFill>
            <a:srgbClr val="EF4144"/>
          </a:solidFill>
          <a:ln w="9525">
            <a:noFill/>
            <a:miter lim="800000"/>
            <a:headEnd/>
            <a:tailEnd/>
          </a:ln>
          <a:effectLst>
            <a:outerShdw blurRad="63500" dist="38100" dir="12899965" rotWithShape="0">
              <a:srgbClr val="000000">
                <a:alpha val="25000"/>
              </a:srgbClr>
            </a:outerShdw>
          </a:effectLst>
        </p:spPr>
        <p:txBody>
          <a:bodyPr anchor="ctr"/>
          <a:lstStyle/>
          <a:p>
            <a:pPr fontAlgn="base">
              <a:spcBef>
                <a:spcPct val="0"/>
              </a:spcBef>
              <a:spcAft>
                <a:spcPct val="0"/>
              </a:spcAft>
              <a:defRPr/>
            </a:pPr>
            <a:endParaRPr lang="es-CL">
              <a:solidFill>
                <a:srgbClr val="FFFFFF"/>
              </a:solidFill>
              <a:ea typeface="ヒラギノ角ゴ Pro W3" charset="-128"/>
            </a:endParaRPr>
          </a:p>
        </p:txBody>
      </p:sp>
    </p:spTree>
    <p:extLst>
      <p:ext uri="{BB962C8B-B14F-4D97-AF65-F5344CB8AC3E}">
        <p14:creationId xmlns:p14="http://schemas.microsoft.com/office/powerpoint/2010/main" val="94707525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sldNum="0" hdr="0" ftr="0" dt="0"/>
  <p:txStyles>
    <p:titleStyle>
      <a:lvl1pPr algn="l" rtl="0" eaLnBrk="0" fontAlgn="base" hangingPunct="0">
        <a:spcBef>
          <a:spcPct val="0"/>
        </a:spcBef>
        <a:spcAft>
          <a:spcPct val="0"/>
        </a:spcAft>
        <a:defRPr lang="es-ES" sz="2400" kern="1200" dirty="0">
          <a:solidFill>
            <a:srgbClr val="006CB7"/>
          </a:solidFill>
          <a:latin typeface="Verdana"/>
          <a:ea typeface="ヒラギノ角ゴ Pro W3" charset="-128"/>
          <a:cs typeface="ヒラギノ角ゴ Pro W3"/>
        </a:defRPr>
      </a:lvl1pPr>
      <a:lvl2pPr algn="l" rtl="0" eaLnBrk="0" fontAlgn="base" hangingPunct="0">
        <a:spcBef>
          <a:spcPct val="0"/>
        </a:spcBef>
        <a:spcAft>
          <a:spcPct val="0"/>
        </a:spcAft>
        <a:defRPr sz="2400">
          <a:solidFill>
            <a:srgbClr val="006CB7"/>
          </a:solidFill>
          <a:latin typeface="Verdana" pitchFamily="34" charset="0"/>
          <a:ea typeface="ヒラギノ角ゴ Pro W3"/>
          <a:cs typeface="ヒラギノ角ゴ Pro W3"/>
        </a:defRPr>
      </a:lvl2pPr>
      <a:lvl3pPr algn="l" rtl="0" eaLnBrk="0" fontAlgn="base" hangingPunct="0">
        <a:spcBef>
          <a:spcPct val="0"/>
        </a:spcBef>
        <a:spcAft>
          <a:spcPct val="0"/>
        </a:spcAft>
        <a:defRPr sz="2400">
          <a:solidFill>
            <a:srgbClr val="006CB7"/>
          </a:solidFill>
          <a:latin typeface="Verdana" pitchFamily="34" charset="0"/>
          <a:ea typeface="ヒラギノ角ゴ Pro W3"/>
          <a:cs typeface="ヒラギノ角ゴ Pro W3"/>
        </a:defRPr>
      </a:lvl3pPr>
      <a:lvl4pPr algn="l" rtl="0" eaLnBrk="0" fontAlgn="base" hangingPunct="0">
        <a:spcBef>
          <a:spcPct val="0"/>
        </a:spcBef>
        <a:spcAft>
          <a:spcPct val="0"/>
        </a:spcAft>
        <a:defRPr sz="2400">
          <a:solidFill>
            <a:srgbClr val="006CB7"/>
          </a:solidFill>
          <a:latin typeface="Verdana" pitchFamily="34" charset="0"/>
          <a:ea typeface="ヒラギノ角ゴ Pro W3"/>
          <a:cs typeface="ヒラギノ角ゴ Pro W3"/>
        </a:defRPr>
      </a:lvl4pPr>
      <a:lvl5pPr algn="l" rtl="0" eaLnBrk="0" fontAlgn="base" hangingPunct="0">
        <a:spcBef>
          <a:spcPct val="0"/>
        </a:spcBef>
        <a:spcAft>
          <a:spcPct val="0"/>
        </a:spcAft>
        <a:defRPr sz="2400">
          <a:solidFill>
            <a:srgbClr val="006CB7"/>
          </a:solidFill>
          <a:latin typeface="Verdana" pitchFamily="34" charset="0"/>
          <a:ea typeface="ヒラギノ角ゴ Pro W3"/>
          <a:cs typeface="ヒラギノ角ゴ Pro W3"/>
        </a:defRPr>
      </a:lvl5pPr>
      <a:lvl6pPr marL="457200" algn="l" rtl="0" fontAlgn="base">
        <a:spcBef>
          <a:spcPct val="0"/>
        </a:spcBef>
        <a:spcAft>
          <a:spcPct val="0"/>
        </a:spcAft>
        <a:defRPr sz="2400">
          <a:solidFill>
            <a:srgbClr val="006CB7"/>
          </a:solidFill>
          <a:latin typeface="Verdana" pitchFamily="34" charset="0"/>
          <a:ea typeface="ヒラギノ角ゴ Pro W3"/>
          <a:cs typeface="ヒラギノ角ゴ Pro W3"/>
        </a:defRPr>
      </a:lvl6pPr>
      <a:lvl7pPr marL="914400" algn="l" rtl="0" fontAlgn="base">
        <a:spcBef>
          <a:spcPct val="0"/>
        </a:spcBef>
        <a:spcAft>
          <a:spcPct val="0"/>
        </a:spcAft>
        <a:defRPr sz="2400">
          <a:solidFill>
            <a:srgbClr val="006CB7"/>
          </a:solidFill>
          <a:latin typeface="Verdana" pitchFamily="34" charset="0"/>
          <a:ea typeface="ヒラギノ角ゴ Pro W3"/>
          <a:cs typeface="ヒラギノ角ゴ Pro W3"/>
        </a:defRPr>
      </a:lvl7pPr>
      <a:lvl8pPr marL="1371600" algn="l" rtl="0" fontAlgn="base">
        <a:spcBef>
          <a:spcPct val="0"/>
        </a:spcBef>
        <a:spcAft>
          <a:spcPct val="0"/>
        </a:spcAft>
        <a:defRPr sz="2400">
          <a:solidFill>
            <a:srgbClr val="006CB7"/>
          </a:solidFill>
          <a:latin typeface="Verdana" pitchFamily="34" charset="0"/>
          <a:ea typeface="ヒラギノ角ゴ Pro W3"/>
          <a:cs typeface="ヒラギノ角ゴ Pro W3"/>
        </a:defRPr>
      </a:lvl8pPr>
      <a:lvl9pPr marL="1828800" algn="l" rtl="0" fontAlgn="base">
        <a:spcBef>
          <a:spcPct val="0"/>
        </a:spcBef>
        <a:spcAft>
          <a:spcPct val="0"/>
        </a:spcAft>
        <a:defRPr sz="2400">
          <a:solidFill>
            <a:srgbClr val="006CB7"/>
          </a:solidFill>
          <a:latin typeface="Verdana" pitchFamily="34" charset="0"/>
          <a:ea typeface="ヒラギノ角ゴ Pro W3"/>
          <a:cs typeface="ヒラギノ角ゴ Pro W3"/>
        </a:defRPr>
      </a:lvl9pPr>
    </p:titleStyle>
    <p:bodyStyle>
      <a:lvl1pPr marL="342900" indent="-342900" algn="l" rtl="0" eaLnBrk="0" fontAlgn="base" hangingPunct="0">
        <a:spcBef>
          <a:spcPct val="20000"/>
        </a:spcBef>
        <a:spcAft>
          <a:spcPct val="0"/>
        </a:spcAft>
        <a:buFont typeface="Arial" pitchFamily="34" charset="0"/>
        <a:buChar char="•"/>
        <a:defRPr sz="3200" kern="1200">
          <a:solidFill>
            <a:srgbClr val="595959"/>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Font typeface="Arial" pitchFamily="34" charset="0"/>
        <a:buChar char="–"/>
        <a:defRPr sz="2800" kern="1200">
          <a:solidFill>
            <a:srgbClr val="595959"/>
          </a:solidFill>
          <a:latin typeface="+mn-lt"/>
          <a:ea typeface="ＭＳ Ｐゴシック" charset="-128"/>
          <a:cs typeface="+mn-cs"/>
        </a:defRPr>
      </a:lvl2pPr>
      <a:lvl3pPr marL="1143000" indent="-228600" algn="l" rtl="0" eaLnBrk="0" fontAlgn="base" hangingPunct="0">
        <a:spcBef>
          <a:spcPct val="20000"/>
        </a:spcBef>
        <a:spcAft>
          <a:spcPct val="0"/>
        </a:spcAft>
        <a:buFont typeface="Arial" pitchFamily="34" charset="0"/>
        <a:buChar char="•"/>
        <a:defRPr sz="2400" kern="1200">
          <a:solidFill>
            <a:srgbClr val="595959"/>
          </a:solidFill>
          <a:latin typeface="+mn-lt"/>
          <a:ea typeface="ＭＳ Ｐゴシック" charset="-128"/>
          <a:cs typeface="+mn-cs"/>
        </a:defRPr>
      </a:lvl3pPr>
      <a:lvl4pPr marL="1600200" indent="-228600" algn="l" rtl="0" eaLnBrk="0" fontAlgn="base" hangingPunct="0">
        <a:spcBef>
          <a:spcPct val="20000"/>
        </a:spcBef>
        <a:spcAft>
          <a:spcPct val="0"/>
        </a:spcAft>
        <a:buFont typeface="Arial" pitchFamily="34" charset="0"/>
        <a:buChar char="–"/>
        <a:defRPr sz="2000" kern="1200">
          <a:solidFill>
            <a:srgbClr val="595959"/>
          </a:solidFill>
          <a:latin typeface="+mn-lt"/>
          <a:ea typeface="ＭＳ Ｐゴシック" charset="-128"/>
          <a:cs typeface="+mn-cs"/>
        </a:defRPr>
      </a:lvl4pPr>
      <a:lvl5pPr marL="2057400" indent="-228600" algn="l" rtl="0" eaLnBrk="0" fontAlgn="base" hangingPunct="0">
        <a:spcBef>
          <a:spcPct val="20000"/>
        </a:spcBef>
        <a:spcAft>
          <a:spcPct val="0"/>
        </a:spcAft>
        <a:buFont typeface="Arial" pitchFamily="34" charset="0"/>
        <a:buChar char="»"/>
        <a:defRPr sz="2000" kern="1200">
          <a:solidFill>
            <a:srgbClr val="595959"/>
          </a:solidFill>
          <a:latin typeface="+mn-lt"/>
          <a:ea typeface="ＭＳ Ｐゴシック"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152400" y="152400"/>
            <a:ext cx="81645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ES"/>
              <a:t>Click to edit Master title style</a:t>
            </a:r>
          </a:p>
        </p:txBody>
      </p:sp>
      <p:sp>
        <p:nvSpPr>
          <p:cNvPr id="3075" name="Text Placeholder 2"/>
          <p:cNvSpPr>
            <a:spLocks noGrp="1"/>
          </p:cNvSpPr>
          <p:nvPr>
            <p:ph type="body" idx="1"/>
          </p:nvPr>
        </p:nvSpPr>
        <p:spPr bwMode="auto">
          <a:xfrm>
            <a:off x="152400" y="1477963"/>
            <a:ext cx="8177213"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s-ES"/>
              <a:t>Click to edit Master text styles</a:t>
            </a:r>
          </a:p>
          <a:p>
            <a:pPr lvl="1"/>
            <a:r>
              <a:rPr lang="en-US" altLang="es-ES"/>
              <a:t>Second level</a:t>
            </a:r>
          </a:p>
          <a:p>
            <a:pPr lvl="2"/>
            <a:r>
              <a:rPr lang="en-US" altLang="es-ES"/>
              <a:t>Third level</a:t>
            </a:r>
          </a:p>
          <a:p>
            <a:pPr lvl="3"/>
            <a:r>
              <a:rPr lang="en-US" altLang="es-ES"/>
              <a:t>Fourth level</a:t>
            </a:r>
          </a:p>
          <a:p>
            <a:pPr lvl="4"/>
            <a:r>
              <a:rPr lang="en-US" altLang="es-ES"/>
              <a:t>Fifth level</a:t>
            </a:r>
          </a:p>
        </p:txBody>
      </p:sp>
      <p:sp>
        <p:nvSpPr>
          <p:cNvPr id="5" name="Footer Placeholder 4"/>
          <p:cNvSpPr>
            <a:spLocks noGrp="1"/>
          </p:cNvSpPr>
          <p:nvPr>
            <p:ph type="ftr" sz="quarter" idx="3"/>
          </p:nvPr>
        </p:nvSpPr>
        <p:spPr>
          <a:xfrm>
            <a:off x="19050" y="6527800"/>
            <a:ext cx="2895600" cy="246063"/>
          </a:xfrm>
          <a:prstGeom prst="rect">
            <a:avLst/>
          </a:prstGeom>
        </p:spPr>
        <p:txBody>
          <a:bodyPr vert="horz" wrap="square" lIns="91440" tIns="45720" rIns="91440" bIns="45720" numCol="1" anchor="t" anchorCtr="0" compatLnSpc="1">
            <a:prstTxWarp prst="textNoShape">
              <a:avLst/>
            </a:prstTxWarp>
          </a:bodyPr>
          <a:lstStyle>
            <a:lvl1pPr>
              <a:defRPr sz="900">
                <a:solidFill>
                  <a:srgbClr val="898989"/>
                </a:solidFill>
                <a:latin typeface="Verdana" charset="0"/>
                <a:ea typeface="ヒラギノ角ゴ Pro W3" charset="0"/>
                <a:cs typeface="ヒラギノ角ゴ Pro W3" charset="0"/>
              </a:defRPr>
            </a:lvl1pPr>
          </a:lstStyle>
          <a:p>
            <a:pPr fontAlgn="base">
              <a:spcBef>
                <a:spcPct val="0"/>
              </a:spcBef>
              <a:spcAft>
                <a:spcPct val="0"/>
              </a:spcAft>
              <a:defRPr/>
            </a:pPr>
            <a:endParaRPr lang="es-ES"/>
          </a:p>
        </p:txBody>
      </p:sp>
      <p:sp>
        <p:nvSpPr>
          <p:cNvPr id="6" name="Slide Number Placeholder 5"/>
          <p:cNvSpPr>
            <a:spLocks noGrp="1"/>
          </p:cNvSpPr>
          <p:nvPr>
            <p:ph type="sldNum" sz="quarter" idx="4"/>
          </p:nvPr>
        </p:nvSpPr>
        <p:spPr>
          <a:xfrm>
            <a:off x="6183313" y="6527800"/>
            <a:ext cx="2133600" cy="193675"/>
          </a:xfrm>
          <a:prstGeom prst="rect">
            <a:avLst/>
          </a:prstGeom>
        </p:spPr>
        <p:txBody>
          <a:bodyPr vert="horz" wrap="square" lIns="91440" tIns="45720" rIns="91440" bIns="45720" numCol="1" anchor="ctr" anchorCtr="0" compatLnSpc="1">
            <a:prstTxWarp prst="textNoShape">
              <a:avLst/>
            </a:prstTxWarp>
          </a:bodyPr>
          <a:lstStyle>
            <a:lvl1pPr algn="r">
              <a:defRPr sz="1000">
                <a:solidFill>
                  <a:srgbClr val="898989"/>
                </a:solidFill>
                <a:latin typeface="Verdana" charset="0"/>
                <a:ea typeface="ヒラギノ角ゴ Pro W3" charset="0"/>
                <a:cs typeface="ヒラギノ角ゴ Pro W3" charset="0"/>
              </a:defRPr>
            </a:lvl1pPr>
          </a:lstStyle>
          <a:p>
            <a:pPr fontAlgn="base">
              <a:spcBef>
                <a:spcPct val="0"/>
              </a:spcBef>
              <a:spcAft>
                <a:spcPct val="0"/>
              </a:spcAft>
              <a:defRPr/>
            </a:pPr>
            <a:fld id="{1412D0D1-4B76-4972-B5BF-3BC9D8643F64}" type="slidenum">
              <a:rPr lang="en-US"/>
              <a:pPr fontAlgn="base">
                <a:spcBef>
                  <a:spcPct val="0"/>
                </a:spcBef>
                <a:spcAft>
                  <a:spcPct val="0"/>
                </a:spcAft>
                <a:defRPr/>
              </a:pPr>
              <a:t>‹Nº›</a:t>
            </a:fld>
            <a:endParaRPr lang="en-US"/>
          </a:p>
        </p:txBody>
      </p:sp>
      <p:sp>
        <p:nvSpPr>
          <p:cNvPr id="7" name="Rectangle 6"/>
          <p:cNvSpPr>
            <a:spLocks noChangeArrowheads="1"/>
          </p:cNvSpPr>
          <p:nvPr/>
        </p:nvSpPr>
        <p:spPr bwMode="auto">
          <a:xfrm>
            <a:off x="8413750" y="-6350"/>
            <a:ext cx="284163" cy="866775"/>
          </a:xfrm>
          <a:prstGeom prst="rect">
            <a:avLst/>
          </a:prstGeom>
          <a:solidFill>
            <a:srgbClr val="006CB7"/>
          </a:solidFill>
          <a:ln w="9525">
            <a:noFill/>
            <a:miter lim="800000"/>
            <a:headEnd/>
            <a:tailEnd/>
          </a:ln>
          <a:effectLst>
            <a:outerShdw blurRad="254000" dist="38100" dir="2700000" algn="br" rotWithShape="0">
              <a:srgbClr val="000000">
                <a:alpha val="25000"/>
              </a:srgbClr>
            </a:outerShdw>
          </a:effectLst>
        </p:spPr>
        <p:txBody>
          <a:bodyPr anchor="ctr"/>
          <a:lstStyle/>
          <a:p>
            <a:pPr fontAlgn="base">
              <a:spcBef>
                <a:spcPct val="0"/>
              </a:spcBef>
              <a:spcAft>
                <a:spcPct val="0"/>
              </a:spcAft>
              <a:defRPr/>
            </a:pPr>
            <a:endParaRPr lang="es-ES">
              <a:solidFill>
                <a:srgbClr val="FFFFFF"/>
              </a:solidFill>
              <a:latin typeface="Verdana" charset="0"/>
              <a:ea typeface="ＭＳ Ｐゴシック" charset="0"/>
            </a:endParaRPr>
          </a:p>
        </p:txBody>
      </p:sp>
      <p:sp>
        <p:nvSpPr>
          <p:cNvPr id="8" name="Rectangle 7"/>
          <p:cNvSpPr>
            <a:spLocks noChangeArrowheads="1"/>
          </p:cNvSpPr>
          <p:nvPr/>
        </p:nvSpPr>
        <p:spPr bwMode="auto">
          <a:xfrm>
            <a:off x="8697913" y="0"/>
            <a:ext cx="347662" cy="860425"/>
          </a:xfrm>
          <a:prstGeom prst="rect">
            <a:avLst/>
          </a:prstGeom>
          <a:solidFill>
            <a:srgbClr val="EF4144"/>
          </a:solidFill>
          <a:ln w="9525">
            <a:noFill/>
            <a:miter lim="800000"/>
            <a:headEnd/>
            <a:tailEnd/>
          </a:ln>
          <a:effectLst>
            <a:outerShdw blurRad="254000" dist="38100" dir="2700000" rotWithShape="0">
              <a:srgbClr val="000000">
                <a:alpha val="25000"/>
              </a:srgbClr>
            </a:outerShdw>
          </a:effectLst>
        </p:spPr>
        <p:txBody>
          <a:bodyPr anchor="ctr"/>
          <a:lstStyle/>
          <a:p>
            <a:pPr fontAlgn="base">
              <a:spcBef>
                <a:spcPct val="0"/>
              </a:spcBef>
              <a:spcAft>
                <a:spcPct val="0"/>
              </a:spcAft>
              <a:defRPr/>
            </a:pPr>
            <a:endParaRPr lang="es-ES">
              <a:solidFill>
                <a:srgbClr val="FFFFFF"/>
              </a:solidFill>
              <a:latin typeface="Verdana" charset="0"/>
              <a:ea typeface="ＭＳ Ｐゴシック" charset="0"/>
            </a:endParaRPr>
          </a:p>
        </p:txBody>
      </p:sp>
      <p:sp>
        <p:nvSpPr>
          <p:cNvPr id="10" name="Rectangle 9"/>
          <p:cNvSpPr>
            <a:spLocks noChangeArrowheads="1"/>
          </p:cNvSpPr>
          <p:nvPr/>
        </p:nvSpPr>
        <p:spPr bwMode="auto">
          <a:xfrm>
            <a:off x="8413750" y="6400800"/>
            <a:ext cx="284163" cy="457200"/>
          </a:xfrm>
          <a:prstGeom prst="rect">
            <a:avLst/>
          </a:prstGeom>
          <a:solidFill>
            <a:srgbClr val="006CB7"/>
          </a:solidFill>
          <a:ln w="9525">
            <a:noFill/>
            <a:miter lim="800000"/>
            <a:headEnd/>
            <a:tailEnd/>
          </a:ln>
          <a:effectLst>
            <a:outerShdw blurRad="254000" dist="38100" dir="12899965" algn="br" rotWithShape="0">
              <a:srgbClr val="000000">
                <a:alpha val="25000"/>
              </a:srgbClr>
            </a:outerShdw>
          </a:effectLst>
        </p:spPr>
        <p:txBody>
          <a:bodyPr anchor="ctr"/>
          <a:lstStyle/>
          <a:p>
            <a:pPr fontAlgn="base">
              <a:spcBef>
                <a:spcPct val="0"/>
              </a:spcBef>
              <a:spcAft>
                <a:spcPct val="0"/>
              </a:spcAft>
              <a:defRPr/>
            </a:pPr>
            <a:endParaRPr lang="es-ES">
              <a:solidFill>
                <a:srgbClr val="FFFFFF"/>
              </a:solidFill>
              <a:latin typeface="Verdana" charset="0"/>
              <a:ea typeface="ＭＳ Ｐゴシック" charset="0"/>
            </a:endParaRPr>
          </a:p>
        </p:txBody>
      </p:sp>
      <p:sp>
        <p:nvSpPr>
          <p:cNvPr id="11" name="Rectangle 10"/>
          <p:cNvSpPr>
            <a:spLocks noChangeArrowheads="1"/>
          </p:cNvSpPr>
          <p:nvPr/>
        </p:nvSpPr>
        <p:spPr bwMode="auto">
          <a:xfrm>
            <a:off x="8697913" y="6400800"/>
            <a:ext cx="347662" cy="457200"/>
          </a:xfrm>
          <a:prstGeom prst="rect">
            <a:avLst/>
          </a:prstGeom>
          <a:solidFill>
            <a:srgbClr val="EF4144"/>
          </a:solidFill>
          <a:ln w="9525">
            <a:noFill/>
            <a:miter lim="800000"/>
            <a:headEnd/>
            <a:tailEnd/>
          </a:ln>
          <a:effectLst>
            <a:outerShdw blurRad="254000" dist="38100" dir="12899965" rotWithShape="0">
              <a:srgbClr val="000000">
                <a:alpha val="25000"/>
              </a:srgbClr>
            </a:outerShdw>
          </a:effectLst>
        </p:spPr>
        <p:txBody>
          <a:bodyPr anchor="ctr"/>
          <a:lstStyle/>
          <a:p>
            <a:pPr fontAlgn="base">
              <a:spcBef>
                <a:spcPct val="0"/>
              </a:spcBef>
              <a:spcAft>
                <a:spcPct val="0"/>
              </a:spcAft>
              <a:defRPr/>
            </a:pPr>
            <a:endParaRPr lang="es-ES">
              <a:solidFill>
                <a:srgbClr val="FFFFFF"/>
              </a:solidFill>
              <a:latin typeface="Verdana" charset="0"/>
              <a:ea typeface="ＭＳ Ｐゴシック" charset="0"/>
            </a:endParaRPr>
          </a:p>
        </p:txBody>
      </p:sp>
    </p:spTree>
    <p:extLst>
      <p:ext uri="{BB962C8B-B14F-4D97-AF65-F5344CB8AC3E}">
        <p14:creationId xmlns:p14="http://schemas.microsoft.com/office/powerpoint/2010/main" val="3669822964"/>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 id="2147483748" r:id="rId13"/>
  </p:sldLayoutIdLst>
  <p:hf sldNum="0" hdr="0" ftr="0"/>
  <p:txStyles>
    <p:titleStyle>
      <a:lvl1pPr algn="l" defTabSz="457200" rtl="0" eaLnBrk="0" fontAlgn="base" hangingPunct="0">
        <a:spcBef>
          <a:spcPct val="0"/>
        </a:spcBef>
        <a:spcAft>
          <a:spcPct val="0"/>
        </a:spcAft>
        <a:defRPr sz="2400" kern="1200">
          <a:solidFill>
            <a:srgbClr val="0070C0"/>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70C0"/>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70C0"/>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70C0"/>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70C0"/>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p:titleStyle>
    <p:bodyStyle>
      <a:lvl1pPr marL="342900" indent="-342900" algn="l" defTabSz="457200" rtl="0" eaLnBrk="0" fontAlgn="base" hangingPunct="0">
        <a:spcBef>
          <a:spcPct val="20000"/>
        </a:spcBef>
        <a:spcAft>
          <a:spcPct val="0"/>
        </a:spcAft>
        <a:buFont typeface="Arial" pitchFamily="34" charset="0"/>
        <a:buChar char="•"/>
        <a:defRPr sz="2000" kern="1200">
          <a:solidFill>
            <a:srgbClr val="595959"/>
          </a:solidFill>
          <a:latin typeface="Verdana"/>
          <a:ea typeface="ヒラギノ角ゴ Pro W3" charset="-128"/>
          <a:cs typeface="ヒラギノ角ゴ Pro W3"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rgbClr val="595959"/>
          </a:solidFill>
          <a:latin typeface="Verdana"/>
          <a:ea typeface="ヒラギノ角ゴ Pro W3" charset="-128"/>
          <a:cs typeface="ヒラギノ角ゴ Pro W3"/>
        </a:defRPr>
      </a:lvl2pPr>
      <a:lvl3pPr marL="1143000" indent="-228600" algn="l" defTabSz="457200" rtl="0" eaLnBrk="0" fontAlgn="base" hangingPunct="0">
        <a:spcBef>
          <a:spcPct val="20000"/>
        </a:spcBef>
        <a:spcAft>
          <a:spcPct val="0"/>
        </a:spcAft>
        <a:buFont typeface="Arial" pitchFamily="34" charset="0"/>
        <a:buChar char="•"/>
        <a:defRPr sz="1600" kern="1200">
          <a:solidFill>
            <a:srgbClr val="595959"/>
          </a:solidFill>
          <a:latin typeface="Verdana"/>
          <a:ea typeface="ヒラギノ角ゴ Pro W3" charset="-128"/>
          <a:cs typeface="ヒラギノ角ゴ Pro W3"/>
        </a:defRPr>
      </a:lvl3pPr>
      <a:lvl4pPr marL="1600200" indent="-228600" algn="l" defTabSz="457200" rtl="0" eaLnBrk="0" fontAlgn="base" hangingPunct="0">
        <a:spcBef>
          <a:spcPct val="20000"/>
        </a:spcBef>
        <a:spcAft>
          <a:spcPct val="0"/>
        </a:spcAft>
        <a:buFont typeface="Arial" pitchFamily="34" charset="0"/>
        <a:buChar char="–"/>
        <a:defRPr sz="1400" kern="1200">
          <a:solidFill>
            <a:srgbClr val="595959"/>
          </a:solidFill>
          <a:latin typeface="Verdana"/>
          <a:ea typeface="ヒラギノ角ゴ Pro W3" charset="-128"/>
          <a:cs typeface="ヒラギノ角ゴ Pro W3"/>
        </a:defRPr>
      </a:lvl4pPr>
      <a:lvl5pPr marL="2057400" indent="-228600" algn="l" defTabSz="457200" rtl="0" eaLnBrk="0" fontAlgn="base" hangingPunct="0">
        <a:spcBef>
          <a:spcPct val="20000"/>
        </a:spcBef>
        <a:spcAft>
          <a:spcPct val="0"/>
        </a:spcAft>
        <a:buFont typeface="Arial" pitchFamily="34" charset="0"/>
        <a:buChar char="»"/>
        <a:defRPr sz="1400" kern="1200">
          <a:solidFill>
            <a:srgbClr val="595959"/>
          </a:solidFill>
          <a:latin typeface="Verdana"/>
          <a:ea typeface="ヒラギノ角ゴ Pro W3" charset="-128"/>
          <a:cs typeface="ヒラギノ角ゴ Pro W3"/>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6.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6.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0.png"/><Relationship Id="rId4" Type="http://schemas.openxmlformats.org/officeDocument/2006/relationships/package" Target="../embeddings/Microsoft_Word_Document.docx"/></Relationships>
</file>

<file path=ppt/slides/_rels/slide2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2.wdp"/><Relationship Id="rId5" Type="http://schemas.openxmlformats.org/officeDocument/2006/relationships/image" Target="../media/image6.jpe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2 Subtítulo"/>
          <p:cNvSpPr>
            <a:spLocks noGrp="1"/>
          </p:cNvSpPr>
          <p:nvPr>
            <p:ph type="subTitle" idx="1"/>
          </p:nvPr>
        </p:nvSpPr>
        <p:spPr>
          <a:xfrm>
            <a:off x="395536" y="1700808"/>
            <a:ext cx="8392865" cy="1135931"/>
          </a:xfrm>
        </p:spPr>
        <p:txBody>
          <a:bodyPr/>
          <a:lstStyle/>
          <a:p>
            <a:pPr>
              <a:lnSpc>
                <a:spcPct val="90000"/>
              </a:lnSpc>
            </a:pPr>
            <a:r>
              <a:rPr lang="es-CL" sz="2800" dirty="0">
                <a:solidFill>
                  <a:prstClr val="white"/>
                </a:solidFill>
              </a:rPr>
              <a:t>Orientaciones técnicas</a:t>
            </a:r>
          </a:p>
          <a:p>
            <a:pPr>
              <a:lnSpc>
                <a:spcPct val="90000"/>
              </a:lnSpc>
            </a:pPr>
            <a:r>
              <a:rPr lang="es-CL" sz="2800" b="1" dirty="0">
                <a:solidFill>
                  <a:prstClr val="white"/>
                </a:solidFill>
                <a:ea typeface="ＭＳ Ｐゴシック" pitchFamily="34" charset="-128"/>
              </a:rPr>
              <a:t>COMUNIDADES EDUCATIVAS INCLUSIVAS</a:t>
            </a:r>
            <a:endParaRPr lang="es-ES" sz="2800" b="1" dirty="0">
              <a:ea typeface="ＭＳ Ｐゴシック" pitchFamily="34" charset="-128"/>
            </a:endParaRPr>
          </a:p>
        </p:txBody>
      </p:sp>
      <p:sp>
        <p:nvSpPr>
          <p:cNvPr id="3" name="2 Subtítulo"/>
          <p:cNvSpPr txBox="1">
            <a:spLocks/>
          </p:cNvSpPr>
          <p:nvPr/>
        </p:nvSpPr>
        <p:spPr bwMode="auto">
          <a:xfrm>
            <a:off x="3060803" y="5395862"/>
            <a:ext cx="5761037" cy="1129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rmAutofit/>
          </a:bodyPr>
          <a:lstStyle>
            <a:lvl1pPr marL="0" indent="0" algn="ctr" rtl="0" eaLnBrk="0" fontAlgn="base" hangingPunct="0">
              <a:spcBef>
                <a:spcPct val="20000"/>
              </a:spcBef>
              <a:spcAft>
                <a:spcPct val="0"/>
              </a:spcAft>
              <a:buFont typeface="Arial" pitchFamily="34" charset="0"/>
              <a:buNone/>
              <a:defRPr sz="3200" b="0" kern="1200">
                <a:solidFill>
                  <a:schemeClr val="bg1"/>
                </a:solidFill>
                <a:latin typeface="+mn-lt"/>
                <a:ea typeface="ＭＳ Ｐゴシック" charset="-128"/>
                <a:cs typeface="ＭＳ Ｐゴシック" charset="-128"/>
              </a:defRPr>
            </a:lvl1pPr>
            <a:lvl2pPr marL="457200" indent="0" algn="ctr" rtl="0" eaLnBrk="0" fontAlgn="base" hangingPunct="0">
              <a:spcBef>
                <a:spcPct val="20000"/>
              </a:spcBef>
              <a:spcAft>
                <a:spcPct val="0"/>
              </a:spcAft>
              <a:buFont typeface="Arial" pitchFamily="34" charset="0"/>
              <a:buNone/>
              <a:defRPr sz="2800" kern="1200">
                <a:solidFill>
                  <a:schemeClr val="tx1">
                    <a:tint val="75000"/>
                  </a:schemeClr>
                </a:solidFill>
                <a:latin typeface="+mn-lt"/>
                <a:ea typeface="ＭＳ Ｐゴシック" charset="-128"/>
                <a:cs typeface="+mn-cs"/>
              </a:defRPr>
            </a:lvl2pPr>
            <a:lvl3pPr marL="914400" indent="0" algn="ctr" rtl="0" eaLnBrk="0" fontAlgn="base" hangingPunct="0">
              <a:spcBef>
                <a:spcPct val="20000"/>
              </a:spcBef>
              <a:spcAft>
                <a:spcPct val="0"/>
              </a:spcAft>
              <a:buFont typeface="Arial" pitchFamily="34" charset="0"/>
              <a:buNone/>
              <a:defRPr sz="2400" kern="1200">
                <a:solidFill>
                  <a:schemeClr val="tx1">
                    <a:tint val="75000"/>
                  </a:schemeClr>
                </a:solidFill>
                <a:latin typeface="+mn-lt"/>
                <a:ea typeface="ＭＳ Ｐゴシック" charset="-128"/>
                <a:cs typeface="+mn-cs"/>
              </a:defRPr>
            </a:lvl3pPr>
            <a:lvl4pPr marL="13716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ＭＳ Ｐゴシック" charset="-128"/>
                <a:cs typeface="+mn-cs"/>
              </a:defRPr>
            </a:lvl4pPr>
            <a:lvl5pPr marL="18288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ＭＳ Ｐゴシック" charset="-128"/>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defRPr/>
            </a:pPr>
            <a:r>
              <a:rPr lang="es-CL" sz="1800" b="1" dirty="0">
                <a:solidFill>
                  <a:prstClr val="white"/>
                </a:solidFill>
              </a:rPr>
              <a:t>Coordinación de Inclusión y Diversidad</a:t>
            </a:r>
          </a:p>
          <a:p>
            <a:pPr>
              <a:defRPr/>
            </a:pPr>
            <a:r>
              <a:rPr lang="es-CL" sz="1800" dirty="0">
                <a:solidFill>
                  <a:prstClr val="white"/>
                </a:solidFill>
              </a:rPr>
              <a:t>División de Educación General</a:t>
            </a:r>
          </a:p>
          <a:p>
            <a:pPr>
              <a:defRPr/>
            </a:pPr>
            <a:r>
              <a:rPr lang="es-CL" sz="1800" b="1" dirty="0">
                <a:solidFill>
                  <a:prstClr val="white"/>
                </a:solidFill>
              </a:rPr>
              <a:t>MINISTERIO DE EDUCACIÓN</a:t>
            </a:r>
          </a:p>
        </p:txBody>
      </p:sp>
      <p:pic>
        <p:nvPicPr>
          <p:cNvPr id="2" name="1 Image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0037" y="2688570"/>
            <a:ext cx="2782568" cy="2734640"/>
          </a:xfrm>
          <a:prstGeom prst="rect">
            <a:avLst/>
          </a:prstGeom>
        </p:spPr>
      </p:pic>
    </p:spTree>
    <p:extLst>
      <p:ext uri="{BB962C8B-B14F-4D97-AF65-F5344CB8AC3E}">
        <p14:creationId xmlns:p14="http://schemas.microsoft.com/office/powerpoint/2010/main" val="1342781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b="1" dirty="0"/>
              <a:t>Comunidades educativas inclusivas</a:t>
            </a:r>
            <a:endParaRPr lang="es-CL" dirty="0"/>
          </a:p>
        </p:txBody>
      </p:sp>
      <p:graphicFrame>
        <p:nvGraphicFramePr>
          <p:cNvPr id="3" name="2 Diagrama"/>
          <p:cNvGraphicFramePr/>
          <p:nvPr>
            <p:extLst>
              <p:ext uri="{D42A27DB-BD31-4B8C-83A1-F6EECF244321}">
                <p14:modId xmlns:p14="http://schemas.microsoft.com/office/powerpoint/2010/main" val="1427632387"/>
              </p:ext>
            </p:extLst>
          </p:nvPr>
        </p:nvGraphicFramePr>
        <p:xfrm>
          <a:off x="1524000" y="17412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80255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b="1" dirty="0"/>
              <a:t>Comunidades educativas inclusivas</a:t>
            </a:r>
            <a:endParaRPr lang="es-CL" dirty="0"/>
          </a:p>
        </p:txBody>
      </p:sp>
      <p:graphicFrame>
        <p:nvGraphicFramePr>
          <p:cNvPr id="3" name="2 Diagrama"/>
          <p:cNvGraphicFramePr/>
          <p:nvPr>
            <p:extLst>
              <p:ext uri="{D42A27DB-BD31-4B8C-83A1-F6EECF244321}">
                <p14:modId xmlns:p14="http://schemas.microsoft.com/office/powerpoint/2010/main" val="3773764591"/>
              </p:ext>
            </p:extLst>
          </p:nvPr>
        </p:nvGraphicFramePr>
        <p:xfrm>
          <a:off x="1524000" y="174126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059792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57085" y="1124744"/>
            <a:ext cx="8893473" cy="4977389"/>
          </a:xfrm>
        </p:spPr>
      </p:pic>
      <p:sp>
        <p:nvSpPr>
          <p:cNvPr id="6" name="5 Elipse"/>
          <p:cNvSpPr/>
          <p:nvPr/>
        </p:nvSpPr>
        <p:spPr>
          <a:xfrm>
            <a:off x="251520" y="1772816"/>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7" name="6 Elipse"/>
          <p:cNvSpPr/>
          <p:nvPr/>
        </p:nvSpPr>
        <p:spPr>
          <a:xfrm>
            <a:off x="1619672" y="2924944"/>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8" name="7 Elipse"/>
          <p:cNvSpPr/>
          <p:nvPr/>
        </p:nvSpPr>
        <p:spPr>
          <a:xfrm>
            <a:off x="7325381" y="1608677"/>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9" name="8 Elipse"/>
          <p:cNvSpPr/>
          <p:nvPr/>
        </p:nvSpPr>
        <p:spPr>
          <a:xfrm>
            <a:off x="5940152" y="2058380"/>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0" name="9 Elipse"/>
          <p:cNvSpPr/>
          <p:nvPr/>
        </p:nvSpPr>
        <p:spPr>
          <a:xfrm>
            <a:off x="4283968" y="2058380"/>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1" name="10 Elipse"/>
          <p:cNvSpPr/>
          <p:nvPr/>
        </p:nvSpPr>
        <p:spPr>
          <a:xfrm>
            <a:off x="7164288" y="3248980"/>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2" name="11 Elipse"/>
          <p:cNvSpPr/>
          <p:nvPr/>
        </p:nvSpPr>
        <p:spPr>
          <a:xfrm>
            <a:off x="5184068" y="3262719"/>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3" name="12 Elipse"/>
          <p:cNvSpPr/>
          <p:nvPr/>
        </p:nvSpPr>
        <p:spPr>
          <a:xfrm>
            <a:off x="3593976" y="3248980"/>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4" name="13 Elipse"/>
          <p:cNvSpPr/>
          <p:nvPr/>
        </p:nvSpPr>
        <p:spPr>
          <a:xfrm>
            <a:off x="7146560" y="4509120"/>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5" name="14 Elipse"/>
          <p:cNvSpPr/>
          <p:nvPr/>
        </p:nvSpPr>
        <p:spPr>
          <a:xfrm>
            <a:off x="5364088" y="4725144"/>
            <a:ext cx="1800200" cy="648072"/>
          </a:xfrm>
          <a:prstGeom prst="ellipse">
            <a:avLst/>
          </a:prstGeom>
          <a:noFill/>
          <a:ln w="101600">
            <a:solidFill>
              <a:srgbClr val="FF000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6" name="15 Elipse"/>
          <p:cNvSpPr/>
          <p:nvPr/>
        </p:nvSpPr>
        <p:spPr>
          <a:xfrm>
            <a:off x="2195736" y="1680685"/>
            <a:ext cx="1656184" cy="1100243"/>
          </a:xfrm>
          <a:prstGeom prst="ellipse">
            <a:avLst/>
          </a:prstGeom>
          <a:noFill/>
          <a:ln w="101600">
            <a:solidFill>
              <a:srgbClr val="00B0F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7" name="16 Elipse"/>
          <p:cNvSpPr/>
          <p:nvPr/>
        </p:nvSpPr>
        <p:spPr>
          <a:xfrm>
            <a:off x="3707904" y="3036633"/>
            <a:ext cx="1656184" cy="1100243"/>
          </a:xfrm>
          <a:prstGeom prst="ellipse">
            <a:avLst/>
          </a:prstGeom>
          <a:noFill/>
          <a:ln w="101600">
            <a:solidFill>
              <a:srgbClr val="00B0F0">
                <a:alpha val="52157"/>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8" name="17 Elipse"/>
          <p:cNvSpPr/>
          <p:nvPr/>
        </p:nvSpPr>
        <p:spPr>
          <a:xfrm>
            <a:off x="2204120" y="4283034"/>
            <a:ext cx="1656184" cy="1100243"/>
          </a:xfrm>
          <a:prstGeom prst="ellipse">
            <a:avLst/>
          </a:prstGeom>
          <a:noFill/>
          <a:ln w="101600">
            <a:solidFill>
              <a:srgbClr val="92D050">
                <a:alpha val="8196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19" name="18 Elipse"/>
          <p:cNvSpPr/>
          <p:nvPr/>
        </p:nvSpPr>
        <p:spPr>
          <a:xfrm>
            <a:off x="221126" y="4283034"/>
            <a:ext cx="1656184" cy="1100243"/>
          </a:xfrm>
          <a:prstGeom prst="ellipse">
            <a:avLst/>
          </a:prstGeom>
          <a:noFill/>
          <a:ln w="101600">
            <a:solidFill>
              <a:srgbClr val="92D050">
                <a:alpha val="8196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20" name="19 Elipse"/>
          <p:cNvSpPr/>
          <p:nvPr/>
        </p:nvSpPr>
        <p:spPr>
          <a:xfrm>
            <a:off x="3720593" y="4221088"/>
            <a:ext cx="1656184" cy="1100243"/>
          </a:xfrm>
          <a:prstGeom prst="ellipse">
            <a:avLst/>
          </a:prstGeom>
          <a:noFill/>
          <a:ln w="101600">
            <a:solidFill>
              <a:srgbClr val="92D050">
                <a:alpha val="8196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21" name="20 Elipse"/>
          <p:cNvSpPr/>
          <p:nvPr/>
        </p:nvSpPr>
        <p:spPr>
          <a:xfrm>
            <a:off x="35496" y="2924944"/>
            <a:ext cx="1656184" cy="1100243"/>
          </a:xfrm>
          <a:prstGeom prst="ellipse">
            <a:avLst/>
          </a:prstGeom>
          <a:noFill/>
          <a:ln w="101600">
            <a:solidFill>
              <a:srgbClr val="92D050">
                <a:alpha val="81961"/>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solidFill>
                <a:prstClr val="white"/>
              </a:solidFill>
            </a:endParaRPr>
          </a:p>
        </p:txBody>
      </p:sp>
      <p:sp>
        <p:nvSpPr>
          <p:cNvPr id="22" name="1 Título"/>
          <p:cNvSpPr>
            <a:spLocks noGrp="1"/>
          </p:cNvSpPr>
          <p:nvPr>
            <p:ph type="title"/>
          </p:nvPr>
        </p:nvSpPr>
        <p:spPr>
          <a:xfrm>
            <a:off x="285750" y="188640"/>
            <a:ext cx="8001000" cy="710952"/>
          </a:xfrm>
        </p:spPr>
        <p:txBody>
          <a:bodyPr/>
          <a:lstStyle/>
          <a:p>
            <a:pPr algn="ctr"/>
            <a:r>
              <a:rPr lang="es-CL" sz="2000" b="1" dirty="0"/>
              <a:t>Pero…</a:t>
            </a:r>
            <a:br>
              <a:rPr lang="es-CL" sz="2000" b="1" dirty="0"/>
            </a:br>
            <a:r>
              <a:rPr lang="es-CL" sz="2000" b="1" dirty="0"/>
              <a:t>¿QUÉ ENTENDEMOS POR INCLUSIÓN?</a:t>
            </a:r>
            <a:endParaRPr lang="es-ES" sz="2000" dirty="0"/>
          </a:p>
        </p:txBody>
      </p:sp>
    </p:spTree>
    <p:extLst>
      <p:ext uri="{BB962C8B-B14F-4D97-AF65-F5344CB8AC3E}">
        <p14:creationId xmlns:p14="http://schemas.microsoft.com/office/powerpoint/2010/main" val="279645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500"/>
                                        <p:tgtEl>
                                          <p:spTgt spid="14"/>
                                        </p:tgtEl>
                                      </p:cBhvr>
                                    </p:animEffect>
                                  </p:childTnLst>
                                </p:cTn>
                              </p:par>
                            </p:childTnLst>
                          </p:cTn>
                        </p:par>
                        <p:par>
                          <p:cTn id="41" fill="hold">
                            <p:stCondLst>
                              <p:cond delay="4000"/>
                            </p:stCondLst>
                            <p:childTnLst>
                              <p:par>
                                <p:cTn id="42" presetID="10" presetClass="entr" presetSubtype="0"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500"/>
                                        <p:tgtEl>
                                          <p:spTgt spid="8"/>
                                        </p:tgtEl>
                                      </p:cBhvr>
                                    </p:animEffect>
                                  </p:childTnLst>
                                </p:cTn>
                              </p:par>
                            </p:childTnLst>
                          </p:cTn>
                        </p:par>
                        <p:par>
                          <p:cTn id="45" fill="hold">
                            <p:stCondLst>
                              <p:cond delay="4500"/>
                            </p:stCondLst>
                            <p:childTnLst>
                              <p:par>
                                <p:cTn id="46" presetID="10"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childTnLst>
                          </p:cTn>
                        </p:par>
                        <p:par>
                          <p:cTn id="54" fill="hold">
                            <p:stCondLst>
                              <p:cond delay="500"/>
                            </p:stCondLst>
                            <p:childTnLst>
                              <p:par>
                                <p:cTn id="55" presetID="10" presetClass="entr" presetSubtype="0" fill="hold" grpId="0" nodeType="afterEffect">
                                  <p:stCondLst>
                                    <p:cond delay="0"/>
                                  </p:stCondLst>
                                  <p:childTnLst>
                                    <p:set>
                                      <p:cBhvr>
                                        <p:cTn id="56" dur="1" fill="hold">
                                          <p:stCondLst>
                                            <p:cond delay="0"/>
                                          </p:stCondLst>
                                        </p:cTn>
                                        <p:tgtEl>
                                          <p:spTgt spid="17"/>
                                        </p:tgtEl>
                                        <p:attrNameLst>
                                          <p:attrName>style.visibility</p:attrName>
                                        </p:attrNameLst>
                                      </p:cBhvr>
                                      <p:to>
                                        <p:strVal val="visible"/>
                                      </p:to>
                                    </p:set>
                                    <p:animEffect transition="in" filter="fade">
                                      <p:cBhvr>
                                        <p:cTn id="57" dur="500"/>
                                        <p:tgtEl>
                                          <p:spTgt spid="17"/>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grpId="0" nodeType="click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500"/>
                                        <p:tgtEl>
                                          <p:spTgt spid="19"/>
                                        </p:tgtEl>
                                      </p:cBhvr>
                                    </p:animEffect>
                                  </p:childTnLst>
                                </p:cTn>
                              </p:par>
                            </p:childTnLst>
                          </p:cTn>
                        </p:par>
                        <p:par>
                          <p:cTn id="63" fill="hold">
                            <p:stCondLst>
                              <p:cond delay="500"/>
                            </p:stCondLst>
                            <p:childTnLst>
                              <p:par>
                                <p:cTn id="64" presetID="10" presetClass="entr" presetSubtype="0" fill="hold" grpId="0" nodeType="afterEffect">
                                  <p:stCondLst>
                                    <p:cond delay="0"/>
                                  </p:stCondLst>
                                  <p:childTnLst>
                                    <p:set>
                                      <p:cBhvr>
                                        <p:cTn id="65" dur="1" fill="hold">
                                          <p:stCondLst>
                                            <p:cond delay="0"/>
                                          </p:stCondLst>
                                        </p:cTn>
                                        <p:tgtEl>
                                          <p:spTgt spid="18"/>
                                        </p:tgtEl>
                                        <p:attrNameLst>
                                          <p:attrName>style.visibility</p:attrName>
                                        </p:attrNameLst>
                                      </p:cBhvr>
                                      <p:to>
                                        <p:strVal val="visible"/>
                                      </p:to>
                                    </p:set>
                                    <p:animEffect transition="in" filter="fade">
                                      <p:cBhvr>
                                        <p:cTn id="66" dur="500"/>
                                        <p:tgtEl>
                                          <p:spTgt spid="18"/>
                                        </p:tgtEl>
                                      </p:cBhvr>
                                    </p:animEffect>
                                  </p:childTnLst>
                                </p:cTn>
                              </p:par>
                            </p:childTnLst>
                          </p:cTn>
                        </p:par>
                        <p:par>
                          <p:cTn id="67" fill="hold">
                            <p:stCondLst>
                              <p:cond delay="1000"/>
                            </p:stCondLst>
                            <p:childTnLst>
                              <p:par>
                                <p:cTn id="68" presetID="10" presetClass="entr" presetSubtype="0"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Effect transition="in" filter="fade">
                                      <p:cBhvr>
                                        <p:cTn id="70" dur="500"/>
                                        <p:tgtEl>
                                          <p:spTgt spid="20"/>
                                        </p:tgtEl>
                                      </p:cBhvr>
                                    </p:animEffect>
                                  </p:childTnLst>
                                </p:cTn>
                              </p:par>
                            </p:childTnLst>
                          </p:cTn>
                        </p:par>
                        <p:par>
                          <p:cTn id="71" fill="hold">
                            <p:stCondLst>
                              <p:cond delay="1500"/>
                            </p:stCondLst>
                            <p:childTnLst>
                              <p:par>
                                <p:cTn id="72" presetID="10" presetClass="entr" presetSubtype="0"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188640"/>
            <a:ext cx="8001000" cy="710952"/>
          </a:xfrm>
        </p:spPr>
        <p:txBody>
          <a:bodyPr/>
          <a:lstStyle/>
          <a:p>
            <a:pPr algn="ctr"/>
            <a:r>
              <a:rPr lang="es-CL" sz="2000" b="1" dirty="0"/>
              <a:t>Aproximaciones al enfoque inclusivo desde el derecho a la educacion</a:t>
            </a:r>
            <a:endParaRPr lang="es-ES" sz="2000" dirty="0"/>
          </a:p>
        </p:txBody>
      </p:sp>
      <p:graphicFrame>
        <p:nvGraphicFramePr>
          <p:cNvPr id="5" name="4 Diagrama"/>
          <p:cNvGraphicFramePr/>
          <p:nvPr>
            <p:extLst>
              <p:ext uri="{D42A27DB-BD31-4B8C-83A1-F6EECF244321}">
                <p14:modId xmlns:p14="http://schemas.microsoft.com/office/powerpoint/2010/main" val="436674682"/>
              </p:ext>
            </p:extLst>
          </p:nvPr>
        </p:nvGraphicFramePr>
        <p:xfrm>
          <a:off x="419182" y="836712"/>
          <a:ext cx="8329282" cy="41018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10 Rectángulo"/>
          <p:cNvSpPr/>
          <p:nvPr/>
        </p:nvSpPr>
        <p:spPr>
          <a:xfrm>
            <a:off x="419182" y="4776957"/>
            <a:ext cx="1844858" cy="1480550"/>
          </a:xfrm>
          <a:prstGeom prst="roundRect">
            <a:avLst/>
          </a:prstGeom>
          <a:solidFill>
            <a:schemeClr val="accent6">
              <a:lumMod val="75000"/>
            </a:schemeClr>
          </a:solidFill>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L" b="1" dirty="0">
                <a:effectLst>
                  <a:outerShdw blurRad="38100" dist="38100" dir="2700000" algn="tl">
                    <a:srgbClr val="000000">
                      <a:alpha val="43137"/>
                    </a:srgbClr>
                  </a:outerShdw>
                </a:effectLst>
              </a:rPr>
              <a:t>Centrado en estudiantes “diferentes”</a:t>
            </a:r>
            <a:endParaRPr lang="es-ES" kern="1200" dirty="0">
              <a:effectLst>
                <a:outerShdw blurRad="38100" dist="38100" dir="2700000" algn="tl">
                  <a:srgbClr val="000000">
                    <a:alpha val="43137"/>
                  </a:srgbClr>
                </a:outerShdw>
              </a:effectLst>
            </a:endParaRPr>
          </a:p>
        </p:txBody>
      </p:sp>
      <p:sp>
        <p:nvSpPr>
          <p:cNvPr id="14" name="13 Rectángulo"/>
          <p:cNvSpPr/>
          <p:nvPr/>
        </p:nvSpPr>
        <p:spPr>
          <a:xfrm>
            <a:off x="6903606" y="4776957"/>
            <a:ext cx="1844858" cy="1480550"/>
          </a:xfrm>
          <a:prstGeom prst="roundRect">
            <a:avLst/>
          </a:prstGeom>
          <a:solidFill>
            <a:srgbClr val="197533"/>
          </a:solidFill>
        </p:spPr>
        <p:style>
          <a:lnRef idx="0">
            <a:scrgbClr r="0" g="0" b="0"/>
          </a:lnRef>
          <a:fillRef idx="0">
            <a:scrgbClr r="0" g="0" b="0"/>
          </a:fillRef>
          <a:effectRef idx="0">
            <a:scrgbClr r="0" g="0" b="0"/>
          </a:effectRef>
          <a:fontRef idx="minor">
            <a:schemeClr val="lt1"/>
          </a:fontRef>
        </p:style>
        <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es-CL" b="1" kern="1200" dirty="0">
                <a:effectLst>
                  <a:outerShdw blurRad="38100" dist="38100" dir="2700000" algn="tl">
                    <a:srgbClr val="000000">
                      <a:alpha val="43137"/>
                    </a:srgbClr>
                  </a:outerShdw>
                </a:effectLst>
              </a:rPr>
              <a:t>Centrado en las instituciones y las relaciones sociales</a:t>
            </a:r>
            <a:endParaRPr lang="es-ES" kern="1200" dirty="0">
              <a:effectLst>
                <a:outerShdw blurRad="38100" dist="38100" dir="2700000" algn="tl">
                  <a:srgbClr val="000000">
                    <a:alpha val="43137"/>
                  </a:srgbClr>
                </a:outerShdw>
              </a:effectLst>
            </a:endParaRPr>
          </a:p>
        </p:txBody>
      </p:sp>
      <p:sp>
        <p:nvSpPr>
          <p:cNvPr id="15" name="14 Flecha a la derecha con muesca"/>
          <p:cNvSpPr/>
          <p:nvPr/>
        </p:nvSpPr>
        <p:spPr>
          <a:xfrm>
            <a:off x="2555776" y="5013176"/>
            <a:ext cx="4032448" cy="1008112"/>
          </a:xfrm>
          <a:prstGeom prst="notchedRightArrow">
            <a:avLst/>
          </a:prstGeom>
          <a:gradFill flip="none" rotWithShape="1">
            <a:gsLst>
              <a:gs pos="0">
                <a:schemeClr val="accent6">
                  <a:lumMod val="75000"/>
                </a:schemeClr>
              </a:gs>
              <a:gs pos="100000">
                <a:srgbClr val="197533"/>
              </a:gs>
              <a:gs pos="50000">
                <a:schemeClr val="accent1">
                  <a:tint val="44500"/>
                  <a:satMod val="160000"/>
                  <a:lumMod val="100000"/>
                </a:schemeClr>
              </a:gs>
              <a:gs pos="100000">
                <a:schemeClr val="accent1">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50529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graphicEl>
                                              <a:dgm id="{8E6E35BC-8C11-4E40-9201-D61A9C9A7260}"/>
                                            </p:graphicEl>
                                          </p:spTgt>
                                        </p:tgtEl>
                                        <p:attrNameLst>
                                          <p:attrName>style.visibility</p:attrName>
                                        </p:attrNameLst>
                                      </p:cBhvr>
                                      <p:to>
                                        <p:strVal val="visible"/>
                                      </p:to>
                                    </p:set>
                                    <p:animEffect transition="in" filter="fade">
                                      <p:cBhvr>
                                        <p:cTn id="7" dur="500"/>
                                        <p:tgtEl>
                                          <p:spTgt spid="5">
                                            <p:graphicEl>
                                              <a:dgm id="{8E6E35BC-8C11-4E40-9201-D61A9C9A7260}"/>
                                            </p:graphic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graphicEl>
                                              <a:dgm id="{5DEF6797-543A-42BF-8535-1344F12A8C17}"/>
                                            </p:graphicEl>
                                          </p:spTgt>
                                        </p:tgtEl>
                                        <p:attrNameLst>
                                          <p:attrName>style.visibility</p:attrName>
                                        </p:attrNameLst>
                                      </p:cBhvr>
                                      <p:to>
                                        <p:strVal val="visible"/>
                                      </p:to>
                                    </p:set>
                                    <p:animEffect transition="in" filter="fade">
                                      <p:cBhvr>
                                        <p:cTn id="11" dur="500"/>
                                        <p:tgtEl>
                                          <p:spTgt spid="5">
                                            <p:graphicEl>
                                              <a:dgm id="{5DEF6797-543A-42BF-8535-1344F12A8C17}"/>
                                            </p:graphic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graphicEl>
                                              <a:dgm id="{CCC59879-94E6-450E-9769-3C009C0D6425}"/>
                                            </p:graphicEl>
                                          </p:spTgt>
                                        </p:tgtEl>
                                        <p:attrNameLst>
                                          <p:attrName>style.visibility</p:attrName>
                                        </p:attrNameLst>
                                      </p:cBhvr>
                                      <p:to>
                                        <p:strVal val="visible"/>
                                      </p:to>
                                    </p:set>
                                    <p:animEffect transition="in" filter="fade">
                                      <p:cBhvr>
                                        <p:cTn id="15" dur="500"/>
                                        <p:tgtEl>
                                          <p:spTgt spid="5">
                                            <p:graphicEl>
                                              <a:dgm id="{CCC59879-94E6-450E-9769-3C009C0D6425}"/>
                                            </p:graphic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graphicEl>
                                              <a:dgm id="{EEE6A552-E6F2-4A38-8772-35E9AAF5C8D2}"/>
                                            </p:graphicEl>
                                          </p:spTgt>
                                        </p:tgtEl>
                                        <p:attrNameLst>
                                          <p:attrName>style.visibility</p:attrName>
                                        </p:attrNameLst>
                                      </p:cBhvr>
                                      <p:to>
                                        <p:strVal val="visible"/>
                                      </p:to>
                                    </p:set>
                                    <p:animEffect transition="in" filter="fade">
                                      <p:cBhvr>
                                        <p:cTn id="19" dur="500"/>
                                        <p:tgtEl>
                                          <p:spTgt spid="5">
                                            <p:graphicEl>
                                              <a:dgm id="{EEE6A552-E6F2-4A38-8772-35E9AAF5C8D2}"/>
                                            </p:graphic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graphicEl>
                                              <a:dgm id="{33455A26-A208-411D-9674-608A8D334833}"/>
                                            </p:graphicEl>
                                          </p:spTgt>
                                        </p:tgtEl>
                                        <p:attrNameLst>
                                          <p:attrName>style.visibility</p:attrName>
                                        </p:attrNameLst>
                                      </p:cBhvr>
                                      <p:to>
                                        <p:strVal val="visible"/>
                                      </p:to>
                                    </p:set>
                                    <p:animEffect transition="in" filter="fade">
                                      <p:cBhvr>
                                        <p:cTn id="23" dur="500"/>
                                        <p:tgtEl>
                                          <p:spTgt spid="5">
                                            <p:graphicEl>
                                              <a:dgm id="{33455A26-A208-411D-9674-608A8D334833}"/>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500"/>
                                        <p:tgtEl>
                                          <p:spTgt spid="15"/>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11" grpId="0" animBg="1"/>
      <p:bldP spid="14"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2301" y="1700808"/>
            <a:ext cx="4584195" cy="3590952"/>
          </a:xfrm>
          <a:prstGeom prst="rect">
            <a:avLst/>
          </a:prstGeom>
        </p:spPr>
      </p:pic>
      <p:sp>
        <p:nvSpPr>
          <p:cNvPr id="8" name="7 Flecha a la derecha con muesca"/>
          <p:cNvSpPr/>
          <p:nvPr/>
        </p:nvSpPr>
        <p:spPr>
          <a:xfrm>
            <a:off x="1835696" y="2132856"/>
            <a:ext cx="2952328" cy="720080"/>
          </a:xfrm>
          <a:prstGeom prst="notchedRightArrow">
            <a:avLst/>
          </a:prstGeom>
          <a:solidFill>
            <a:srgbClr val="EE0000"/>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b="1" dirty="0">
                <a:solidFill>
                  <a:schemeClr val="bg1"/>
                </a:solidFill>
                <a:effectLst>
                  <a:outerShdw blurRad="38100" dist="38100" dir="2700000" algn="tl">
                    <a:srgbClr val="000000">
                      <a:alpha val="43137"/>
                    </a:srgbClr>
                  </a:outerShdw>
                </a:effectLst>
              </a:rPr>
              <a:t>ASIMILACIÓN</a:t>
            </a:r>
            <a:endParaRPr lang="es-MX" b="1" dirty="0">
              <a:solidFill>
                <a:schemeClr val="bg1"/>
              </a:solidFill>
              <a:effectLst>
                <a:outerShdw blurRad="38100" dist="38100" dir="2700000" algn="tl">
                  <a:srgbClr val="000000">
                    <a:alpha val="43137"/>
                  </a:srgbClr>
                </a:outerShdw>
              </a:effectLst>
            </a:endParaRPr>
          </a:p>
        </p:txBody>
      </p:sp>
      <p:sp>
        <p:nvSpPr>
          <p:cNvPr id="9" name="8 Rectángulo"/>
          <p:cNvSpPr/>
          <p:nvPr/>
        </p:nvSpPr>
        <p:spPr>
          <a:xfrm>
            <a:off x="1979712" y="2924944"/>
            <a:ext cx="2448272" cy="2304256"/>
          </a:xfrm>
          <a:prstGeom prst="rect">
            <a:avLst/>
          </a:prstGeom>
          <a:solidFill>
            <a:srgbClr val="EE0000"/>
          </a:solid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285750" indent="-285750">
              <a:buFont typeface="Arial" pitchFamily="34" charset="0"/>
              <a:buChar char="•"/>
            </a:pPr>
            <a:r>
              <a:rPr lang="es-CL" sz="1600" b="1" dirty="0">
                <a:solidFill>
                  <a:schemeClr val="bg1"/>
                </a:solidFill>
                <a:effectLst>
                  <a:outerShdw blurRad="38100" dist="38100" dir="2700000" algn="tl">
                    <a:srgbClr val="000000">
                      <a:alpha val="43137"/>
                    </a:srgbClr>
                  </a:outerShdw>
                </a:effectLst>
              </a:rPr>
              <a:t>Normalización</a:t>
            </a:r>
          </a:p>
          <a:p>
            <a:pPr marL="285750" indent="-285750">
              <a:buFont typeface="Arial" pitchFamily="34" charset="0"/>
              <a:buChar char="•"/>
            </a:pPr>
            <a:r>
              <a:rPr lang="es-CL" sz="1600" b="1" dirty="0">
                <a:solidFill>
                  <a:schemeClr val="bg1"/>
                </a:solidFill>
                <a:effectLst>
                  <a:outerShdw blurRad="38100" dist="38100" dir="2700000" algn="tl">
                    <a:srgbClr val="000000">
                      <a:alpha val="43137"/>
                    </a:srgbClr>
                  </a:outerShdw>
                </a:effectLst>
              </a:rPr>
              <a:t>Adaptación</a:t>
            </a:r>
          </a:p>
          <a:p>
            <a:pPr marL="285750" indent="-285750">
              <a:buFont typeface="Arial" pitchFamily="34" charset="0"/>
              <a:buChar char="•"/>
            </a:pPr>
            <a:r>
              <a:rPr lang="es-CL" sz="1600" b="1" dirty="0">
                <a:solidFill>
                  <a:schemeClr val="bg1"/>
                </a:solidFill>
                <a:effectLst>
                  <a:outerShdw blurRad="38100" dist="38100" dir="2700000" algn="tl">
                    <a:srgbClr val="000000">
                      <a:alpha val="43137"/>
                    </a:srgbClr>
                  </a:outerShdw>
                </a:effectLst>
              </a:rPr>
              <a:t>Categorización a partir del déficit</a:t>
            </a:r>
          </a:p>
          <a:p>
            <a:pPr marL="285750" indent="-285750">
              <a:buFont typeface="Arial" pitchFamily="34" charset="0"/>
              <a:buChar char="•"/>
            </a:pPr>
            <a:r>
              <a:rPr lang="es-CL" sz="1600" b="1" dirty="0">
                <a:solidFill>
                  <a:schemeClr val="bg1"/>
                </a:solidFill>
                <a:effectLst>
                  <a:outerShdw blurRad="38100" dist="38100" dir="2700000" algn="tl">
                    <a:srgbClr val="000000">
                      <a:alpha val="43137"/>
                    </a:srgbClr>
                  </a:outerShdw>
                </a:effectLst>
              </a:rPr>
              <a:t>Apoyos</a:t>
            </a:r>
          </a:p>
          <a:p>
            <a:pPr marL="285750" indent="-285750">
              <a:buFont typeface="Arial" pitchFamily="34" charset="0"/>
              <a:buChar char="•"/>
            </a:pPr>
            <a:r>
              <a:rPr lang="es-CL" sz="1600" b="1" dirty="0">
                <a:solidFill>
                  <a:schemeClr val="bg1"/>
                </a:solidFill>
                <a:effectLst>
                  <a:outerShdw blurRad="38100" dist="38100" dir="2700000" algn="tl">
                    <a:srgbClr val="000000">
                      <a:alpha val="43137"/>
                    </a:srgbClr>
                  </a:outerShdw>
                </a:effectLst>
              </a:rPr>
              <a:t>Diversidad parcial en relación a un referente hegemónico homogéneo</a:t>
            </a:r>
            <a:endParaRPr lang="es-MX" sz="1600" b="1" dirty="0">
              <a:solidFill>
                <a:schemeClr val="bg1"/>
              </a:solidFill>
              <a:effectLst>
                <a:outerShdw blurRad="38100" dist="38100" dir="2700000" algn="tl">
                  <a:srgbClr val="000000">
                    <a:alpha val="43137"/>
                  </a:srgbClr>
                </a:outerShdw>
              </a:effectLst>
            </a:endParaRPr>
          </a:p>
        </p:txBody>
      </p:sp>
      <p:pic>
        <p:nvPicPr>
          <p:cNvPr id="13" name="12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4934" y="3068960"/>
            <a:ext cx="1692770" cy="1716231"/>
          </a:xfrm>
          <a:prstGeom prst="rect">
            <a:avLst/>
          </a:prstGeom>
        </p:spPr>
      </p:pic>
      <p:sp>
        <p:nvSpPr>
          <p:cNvPr id="2" name="CuadroTexto 1"/>
          <p:cNvSpPr txBox="1"/>
          <p:nvPr/>
        </p:nvSpPr>
        <p:spPr>
          <a:xfrm>
            <a:off x="2411760" y="437763"/>
            <a:ext cx="4032448" cy="830997"/>
          </a:xfrm>
          <a:prstGeom prst="rect">
            <a:avLst/>
          </a:prstGeom>
          <a:noFill/>
        </p:spPr>
        <p:txBody>
          <a:bodyPr wrap="square" rtlCol="0">
            <a:spAutoFit/>
          </a:bodyPr>
          <a:lstStyle/>
          <a:p>
            <a:pPr algn="ctr"/>
            <a:r>
              <a:rPr lang="es-CL" sz="4800" dirty="0">
                <a:solidFill>
                  <a:schemeClr val="tx1">
                    <a:lumMod val="75000"/>
                    <a:lumOff val="25000"/>
                  </a:schemeClr>
                </a:solidFill>
                <a:effectLst>
                  <a:outerShdw blurRad="38100" dist="38100" dir="2700000" algn="tl">
                    <a:srgbClr val="000000">
                      <a:alpha val="43137"/>
                    </a:srgbClr>
                  </a:outerShdw>
                </a:effectLst>
              </a:rPr>
              <a:t>INTEGRACIÓN</a:t>
            </a:r>
          </a:p>
        </p:txBody>
      </p:sp>
    </p:spTree>
    <p:extLst>
      <p:ext uri="{BB962C8B-B14F-4D97-AF65-F5344CB8AC3E}">
        <p14:creationId xmlns:p14="http://schemas.microsoft.com/office/powerpoint/2010/main" val="160787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52301" y="1700808"/>
            <a:ext cx="4584195" cy="3590952"/>
          </a:xfrm>
          <a:prstGeom prst="rect">
            <a:avLst/>
          </a:prstGeom>
        </p:spPr>
      </p:pic>
      <p:sp>
        <p:nvSpPr>
          <p:cNvPr id="10" name="9 Flecha a la derecha con muesca"/>
          <p:cNvSpPr/>
          <p:nvPr/>
        </p:nvSpPr>
        <p:spPr>
          <a:xfrm flipH="1">
            <a:off x="1619672" y="2132856"/>
            <a:ext cx="2952328" cy="720080"/>
          </a:xfrm>
          <a:prstGeom prst="notchedRightArrow">
            <a:avLst/>
          </a:prstGeom>
          <a:solidFill>
            <a:srgbClr val="1E8E3E"/>
          </a:solid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b="1" dirty="0">
                <a:solidFill>
                  <a:schemeClr val="bg1"/>
                </a:solidFill>
                <a:effectLst>
                  <a:outerShdw blurRad="38100" dist="38100" dir="2700000" algn="tl">
                    <a:srgbClr val="000000">
                      <a:alpha val="43137"/>
                    </a:srgbClr>
                  </a:outerShdw>
                </a:effectLst>
              </a:rPr>
              <a:t>TRANSFORMACIÓN</a:t>
            </a:r>
            <a:endParaRPr lang="es-MX" b="1" dirty="0">
              <a:solidFill>
                <a:schemeClr val="bg1"/>
              </a:solidFill>
              <a:effectLst>
                <a:outerShdw blurRad="38100" dist="38100" dir="2700000" algn="tl">
                  <a:srgbClr val="000000">
                    <a:alpha val="43137"/>
                  </a:srgbClr>
                </a:outerShdw>
              </a:effectLst>
            </a:endParaRPr>
          </a:p>
        </p:txBody>
      </p:sp>
      <p:sp>
        <p:nvSpPr>
          <p:cNvPr id="11" name="10 Rectángulo"/>
          <p:cNvSpPr/>
          <p:nvPr/>
        </p:nvSpPr>
        <p:spPr>
          <a:xfrm>
            <a:off x="1979712" y="2924944"/>
            <a:ext cx="2448272" cy="2304256"/>
          </a:xfrm>
          <a:prstGeom prst="rect">
            <a:avLst/>
          </a:prstGeom>
          <a:solidFill>
            <a:srgbClr val="1E8E3E"/>
          </a:solid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marL="171450" lvl="0" indent="-171450">
              <a:buFont typeface="Arial" pitchFamily="34" charset="0"/>
              <a:buChar char="•"/>
            </a:pPr>
            <a:r>
              <a:rPr lang="es-ES" sz="1300" dirty="0"/>
              <a:t>Valoración y reconocimiento desde las diferencias</a:t>
            </a:r>
          </a:p>
          <a:p>
            <a:pPr marL="171450" lvl="0" indent="-171450">
              <a:buFont typeface="Arial" pitchFamily="34" charset="0"/>
              <a:buChar char="•"/>
            </a:pPr>
            <a:r>
              <a:rPr lang="es-ES" sz="1300" dirty="0"/>
              <a:t>Procesos educativos flexibles, contextualizados y pertinentes</a:t>
            </a:r>
          </a:p>
          <a:p>
            <a:pPr marL="171450" lvl="0" indent="-171450">
              <a:buFont typeface="Arial" pitchFamily="34" charset="0"/>
              <a:buChar char="•"/>
            </a:pPr>
            <a:r>
              <a:rPr lang="es-ES" sz="1300" dirty="0"/>
              <a:t>Reconocimiento de culturas de origen y diálogo de saberes</a:t>
            </a:r>
          </a:p>
          <a:p>
            <a:pPr marL="171450" lvl="0" indent="-171450">
              <a:buFont typeface="Arial" pitchFamily="34" charset="0"/>
              <a:buChar char="•"/>
            </a:pPr>
            <a:r>
              <a:rPr lang="es-ES" sz="1300" dirty="0"/>
              <a:t>Garantía de derechos</a:t>
            </a:r>
          </a:p>
          <a:p>
            <a:pPr marL="171450" lvl="0" indent="-171450">
              <a:buFont typeface="Arial" pitchFamily="34" charset="0"/>
              <a:buChar char="•"/>
            </a:pPr>
            <a:r>
              <a:rPr lang="es-ES" sz="1300" dirty="0"/>
              <a:t>Construcción de comunidad y convivencia desde la diversidad</a:t>
            </a:r>
          </a:p>
          <a:p>
            <a:pPr marL="171450" indent="-171450">
              <a:buFont typeface="Arial" pitchFamily="34" charset="0"/>
              <a:buChar char="•"/>
            </a:pPr>
            <a:r>
              <a:rPr lang="es-ES" sz="1300" dirty="0"/>
              <a:t>Formación integral</a:t>
            </a:r>
            <a:endParaRPr lang="es-MX" sz="1300" b="1" dirty="0">
              <a:solidFill>
                <a:schemeClr val="bg1"/>
              </a:solidFill>
              <a:effectLst>
                <a:outerShdw blurRad="38100" dist="38100" dir="2700000" algn="tl">
                  <a:srgbClr val="000000">
                    <a:alpha val="43137"/>
                  </a:srgbClr>
                </a:outerShdw>
              </a:effectLst>
            </a:endParaRPr>
          </a:p>
        </p:txBody>
      </p:sp>
      <p:pic>
        <p:nvPicPr>
          <p:cNvPr id="2" name="1 Image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0134" y="2996952"/>
            <a:ext cx="1787570" cy="1812344"/>
          </a:xfrm>
          <a:prstGeom prst="rect">
            <a:avLst/>
          </a:prstGeom>
        </p:spPr>
      </p:pic>
      <p:sp>
        <p:nvSpPr>
          <p:cNvPr id="7" name="CuadroTexto 6"/>
          <p:cNvSpPr txBox="1"/>
          <p:nvPr/>
        </p:nvSpPr>
        <p:spPr>
          <a:xfrm>
            <a:off x="2411760" y="437763"/>
            <a:ext cx="4032448" cy="830997"/>
          </a:xfrm>
          <a:prstGeom prst="rect">
            <a:avLst/>
          </a:prstGeom>
          <a:noFill/>
        </p:spPr>
        <p:txBody>
          <a:bodyPr wrap="square" rtlCol="0">
            <a:spAutoFit/>
          </a:bodyPr>
          <a:lstStyle/>
          <a:p>
            <a:pPr algn="ctr"/>
            <a:r>
              <a:rPr lang="es-CL" sz="4800" dirty="0">
                <a:solidFill>
                  <a:schemeClr val="tx1">
                    <a:lumMod val="75000"/>
                    <a:lumOff val="25000"/>
                  </a:schemeClr>
                </a:solidFill>
                <a:effectLst>
                  <a:outerShdw blurRad="38100" dist="38100" dir="2700000" algn="tl">
                    <a:srgbClr val="000000">
                      <a:alpha val="43137"/>
                    </a:srgbClr>
                  </a:outerShdw>
                </a:effectLst>
              </a:rPr>
              <a:t>INCLUSIÓN</a:t>
            </a:r>
          </a:p>
        </p:txBody>
      </p:sp>
    </p:spTree>
    <p:extLst>
      <p:ext uri="{BB962C8B-B14F-4D97-AF65-F5344CB8AC3E}">
        <p14:creationId xmlns:p14="http://schemas.microsoft.com/office/powerpoint/2010/main" val="114818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755576" y="4869160"/>
            <a:ext cx="2988332" cy="864096"/>
            <a:chOff x="971600" y="5085184"/>
            <a:chExt cx="2988332" cy="864096"/>
          </a:xfrm>
          <a:solidFill>
            <a:schemeClr val="accent4">
              <a:lumMod val="60000"/>
              <a:lumOff val="40000"/>
            </a:schemeClr>
          </a:solidFill>
        </p:grpSpPr>
        <p:sp>
          <p:nvSpPr>
            <p:cNvPr id="2" name="1 Redondear rectángulo de esquina del mismo lado"/>
            <p:cNvSpPr/>
            <p:nvPr/>
          </p:nvSpPr>
          <p:spPr>
            <a:xfrm>
              <a:off x="971600" y="5085184"/>
              <a:ext cx="2988332" cy="432048"/>
            </a:xfrm>
            <a:prstGeom prst="round2SameRect">
              <a:avLst/>
            </a:prstGeom>
            <a:grpFill/>
          </p:spPr>
          <p:style>
            <a:lnRef idx="1">
              <a:schemeClr val="accent1"/>
            </a:lnRef>
            <a:fillRef idx="2">
              <a:schemeClr val="accent1"/>
            </a:fillRef>
            <a:effectRef idx="1">
              <a:schemeClr val="accent1"/>
            </a:effectRef>
            <a:fontRef idx="minor">
              <a:schemeClr val="dk1"/>
            </a:fontRef>
          </p:style>
          <p:txBody>
            <a:bodyPr rtlCol="0" anchor="ctr"/>
            <a:lstStyle/>
            <a:p>
              <a:pPr algn="ctr"/>
              <a:r>
                <a:rPr lang="es-CL" b="1" dirty="0">
                  <a:solidFill>
                    <a:schemeClr val="bg1"/>
                  </a:solidFill>
                  <a:effectLst>
                    <a:outerShdw blurRad="38100" dist="38100" dir="2700000" algn="tl">
                      <a:srgbClr val="000000">
                        <a:alpha val="43137"/>
                      </a:srgbClr>
                    </a:outerShdw>
                  </a:effectLst>
                </a:rPr>
                <a:t>lo diverso</a:t>
              </a:r>
            </a:p>
          </p:txBody>
        </p:sp>
        <p:sp>
          <p:nvSpPr>
            <p:cNvPr id="10" name="9 Redondear rectángulo de esquina del mismo lado"/>
            <p:cNvSpPr/>
            <p:nvPr/>
          </p:nvSpPr>
          <p:spPr>
            <a:xfrm flipV="1">
              <a:off x="971600" y="5517232"/>
              <a:ext cx="2988332" cy="432048"/>
            </a:xfrm>
            <a:prstGeom prst="round2SameRect">
              <a:avLst/>
            </a:prstGeom>
            <a:grpFill/>
          </p:spPr>
          <p:style>
            <a:lnRef idx="1">
              <a:schemeClr val="accent1"/>
            </a:lnRef>
            <a:fillRef idx="2">
              <a:schemeClr val="accent1"/>
            </a:fillRef>
            <a:effectRef idx="1">
              <a:schemeClr val="accent1"/>
            </a:effectRef>
            <a:fontRef idx="minor">
              <a:schemeClr val="dk1"/>
            </a:fontRef>
          </p:style>
          <p:txBody>
            <a:bodyPr rtlCol="0" anchor="ctr"/>
            <a:lstStyle/>
            <a:p>
              <a:pPr algn="ctr"/>
              <a:endParaRPr lang="es-CL" b="1" dirty="0">
                <a:solidFill>
                  <a:schemeClr val="bg1"/>
                </a:solidFill>
                <a:effectLst>
                  <a:outerShdw blurRad="38100" dist="38100" dir="2700000" algn="tl">
                    <a:srgbClr val="000000">
                      <a:alpha val="43137"/>
                    </a:srgbClr>
                  </a:outerShdw>
                </a:effectLst>
              </a:endParaRPr>
            </a:p>
          </p:txBody>
        </p:sp>
        <p:sp>
          <p:nvSpPr>
            <p:cNvPr id="3" name="2 CuadroTexto"/>
            <p:cNvSpPr txBox="1"/>
            <p:nvPr/>
          </p:nvSpPr>
          <p:spPr>
            <a:xfrm>
              <a:off x="1619672" y="5579948"/>
              <a:ext cx="1728192" cy="369332"/>
            </a:xfrm>
            <a:prstGeom prst="rect">
              <a:avLst/>
            </a:prstGeom>
            <a:grpFill/>
          </p:spPr>
          <p:txBody>
            <a:bodyPr wrap="square" rtlCol="0">
              <a:spAutoFit/>
            </a:bodyPr>
            <a:lstStyle/>
            <a:p>
              <a:pPr algn="ctr"/>
              <a:r>
                <a:rPr lang="es-CL" b="1" dirty="0">
                  <a:solidFill>
                    <a:schemeClr val="bg1"/>
                  </a:solidFill>
                  <a:effectLst>
                    <a:outerShdw blurRad="38100" dist="38100" dir="2700000" algn="tl">
                      <a:srgbClr val="000000">
                        <a:alpha val="43137"/>
                      </a:srgbClr>
                    </a:outerShdw>
                  </a:effectLst>
                </a:rPr>
                <a:t>lo común</a:t>
              </a:r>
            </a:p>
          </p:txBody>
        </p:sp>
      </p:grpSp>
      <p:cxnSp>
        <p:nvCxnSpPr>
          <p:cNvPr id="12" name="11 Conector recto de flecha"/>
          <p:cNvCxnSpPr/>
          <p:nvPr/>
        </p:nvCxnSpPr>
        <p:spPr>
          <a:xfrm>
            <a:off x="3743908" y="5301208"/>
            <a:ext cx="16201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12 Rectángulo redondeado"/>
          <p:cNvSpPr/>
          <p:nvPr/>
        </p:nvSpPr>
        <p:spPr>
          <a:xfrm>
            <a:off x="5364088" y="4869160"/>
            <a:ext cx="2988332" cy="864096"/>
          </a:xfrm>
          <a:prstGeom prst="roundRect">
            <a:avLst/>
          </a:prstGeom>
          <a:solidFill>
            <a:schemeClr val="accent4">
              <a:lumMod val="60000"/>
              <a:lumOff val="40000"/>
            </a:schemeClr>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s-CL" b="1" dirty="0">
                <a:solidFill>
                  <a:schemeClr val="bg1"/>
                </a:solidFill>
                <a:effectLst>
                  <a:outerShdw blurRad="38100" dist="38100" dir="2700000" algn="tl">
                    <a:srgbClr val="000000">
                      <a:alpha val="43137"/>
                    </a:srgbClr>
                  </a:outerShdw>
                </a:effectLst>
              </a:rPr>
              <a:t>construcción de un</a:t>
            </a:r>
          </a:p>
          <a:p>
            <a:pPr algn="ctr"/>
            <a:r>
              <a:rPr lang="es-CL" b="1" dirty="0">
                <a:solidFill>
                  <a:schemeClr val="bg1"/>
                </a:solidFill>
                <a:effectLst>
                  <a:outerShdw blurRad="38100" dist="38100" dir="2700000" algn="tl">
                    <a:srgbClr val="000000">
                      <a:alpha val="43137"/>
                    </a:srgbClr>
                  </a:outerShdw>
                </a:effectLst>
              </a:rPr>
              <a:t>NOSOTROS</a:t>
            </a:r>
          </a:p>
        </p:txBody>
      </p:sp>
      <p:pic>
        <p:nvPicPr>
          <p:cNvPr id="5" name="4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5554" y="416818"/>
            <a:ext cx="4396888" cy="3444230"/>
          </a:xfrm>
          <a:prstGeom prst="rect">
            <a:avLst/>
          </a:prstGeom>
        </p:spPr>
      </p:pic>
      <p:sp>
        <p:nvSpPr>
          <p:cNvPr id="7" name="6 Rectángulo"/>
          <p:cNvSpPr/>
          <p:nvPr/>
        </p:nvSpPr>
        <p:spPr>
          <a:xfrm>
            <a:off x="2429762" y="3429000"/>
            <a:ext cx="4248472" cy="432048"/>
          </a:xfrm>
          <a:prstGeom prst="rect">
            <a:avLst/>
          </a:prstGeom>
          <a:no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s-CL" b="1" dirty="0">
                <a:solidFill>
                  <a:srgbClr val="00823B"/>
                </a:solidFill>
              </a:rPr>
              <a:t>NUEVA CULTURA ESCOLAR</a:t>
            </a:r>
          </a:p>
        </p:txBody>
      </p:sp>
      <p:sp>
        <p:nvSpPr>
          <p:cNvPr id="6" name="5 CuadroTexto"/>
          <p:cNvSpPr txBox="1"/>
          <p:nvPr/>
        </p:nvSpPr>
        <p:spPr>
          <a:xfrm>
            <a:off x="2218082" y="116632"/>
            <a:ext cx="1605735" cy="519351"/>
          </a:xfrm>
          <a:prstGeom prst="teardrop">
            <a:avLst/>
          </a:prstGeom>
          <a:solidFill>
            <a:srgbClr val="FFC000"/>
          </a:solidFill>
          <a:ln>
            <a:noFill/>
          </a:ln>
        </p:spPr>
        <p:txBody>
          <a:bodyPr wrap="square" rtlCol="0">
            <a:spAutoFit/>
          </a:bodyPr>
          <a:lstStyle/>
          <a:p>
            <a:pPr algn="ctr"/>
            <a:r>
              <a:rPr lang="es-CL" b="1" dirty="0">
                <a:solidFill>
                  <a:schemeClr val="bg1"/>
                </a:solidFill>
                <a:effectLst>
                  <a:outerShdw blurRad="38100" dist="38100" dir="2700000" algn="tl">
                    <a:srgbClr val="000000">
                      <a:alpha val="43137"/>
                    </a:srgbClr>
                  </a:outerShdw>
                </a:effectLst>
              </a:rPr>
              <a:t>territorio</a:t>
            </a:r>
            <a:endParaRPr lang="es-ES" b="1" dirty="0">
              <a:solidFill>
                <a:schemeClr val="bg1"/>
              </a:solidFill>
              <a:effectLst>
                <a:outerShdw blurRad="38100" dist="38100" dir="2700000" algn="tl">
                  <a:srgbClr val="000000">
                    <a:alpha val="43137"/>
                  </a:srgbClr>
                </a:outerShdw>
              </a:effectLst>
            </a:endParaRPr>
          </a:p>
        </p:txBody>
      </p:sp>
      <p:sp>
        <p:nvSpPr>
          <p:cNvPr id="14" name="13 CuadroTexto"/>
          <p:cNvSpPr txBox="1"/>
          <p:nvPr/>
        </p:nvSpPr>
        <p:spPr>
          <a:xfrm>
            <a:off x="6356397" y="402431"/>
            <a:ext cx="1643883" cy="908864"/>
          </a:xfrm>
          <a:prstGeom prst="teardrop">
            <a:avLst/>
          </a:prstGeom>
          <a:solidFill>
            <a:srgbClr val="EA0000"/>
          </a:solidFill>
          <a:ln>
            <a:noFill/>
          </a:ln>
        </p:spPr>
        <p:txBody>
          <a:bodyPr wrap="square" rtlCol="0">
            <a:spAutoFit/>
          </a:bodyPr>
          <a:lstStyle/>
          <a:p>
            <a:pPr algn="ctr"/>
            <a:r>
              <a:rPr lang="es-CL" b="1" dirty="0">
                <a:solidFill>
                  <a:schemeClr val="bg1"/>
                </a:solidFill>
                <a:effectLst>
                  <a:outerShdw blurRad="38100" dist="38100" dir="2700000" algn="tl">
                    <a:srgbClr val="000000">
                      <a:alpha val="43137"/>
                    </a:srgbClr>
                  </a:outerShdw>
                </a:effectLst>
              </a:rPr>
              <a:t>culturas de origen</a:t>
            </a:r>
            <a:endParaRPr lang="es-ES" b="1" dirty="0">
              <a:solidFill>
                <a:schemeClr val="bg1"/>
              </a:solidFill>
              <a:effectLst>
                <a:outerShdw blurRad="38100" dist="38100" dir="2700000" algn="tl">
                  <a:srgbClr val="000000">
                    <a:alpha val="43137"/>
                  </a:srgbClr>
                </a:outerShdw>
              </a:effectLst>
            </a:endParaRPr>
          </a:p>
        </p:txBody>
      </p:sp>
      <p:sp>
        <p:nvSpPr>
          <p:cNvPr id="15" name="14 CuadroTexto"/>
          <p:cNvSpPr txBox="1"/>
          <p:nvPr/>
        </p:nvSpPr>
        <p:spPr>
          <a:xfrm>
            <a:off x="251520" y="908720"/>
            <a:ext cx="1966562" cy="908864"/>
          </a:xfrm>
          <a:prstGeom prst="teardrop">
            <a:avLst/>
          </a:prstGeom>
          <a:solidFill>
            <a:srgbClr val="4081D0"/>
          </a:solidFill>
          <a:ln>
            <a:noFill/>
          </a:ln>
        </p:spPr>
        <p:txBody>
          <a:bodyPr wrap="square" rtlCol="0">
            <a:spAutoFit/>
          </a:bodyPr>
          <a:lstStyle/>
          <a:p>
            <a:pPr algn="ctr"/>
            <a:r>
              <a:rPr lang="es-CL" b="1" dirty="0">
                <a:solidFill>
                  <a:schemeClr val="bg1"/>
                </a:solidFill>
                <a:effectLst>
                  <a:outerShdw blurRad="38100" dist="38100" dir="2700000" algn="tl">
                    <a:srgbClr val="000000">
                      <a:alpha val="43137"/>
                    </a:srgbClr>
                  </a:outerShdw>
                </a:effectLst>
              </a:rPr>
              <a:t>identidades diversas</a:t>
            </a:r>
            <a:endParaRPr lang="es-ES" b="1" dirty="0">
              <a:solidFill>
                <a:schemeClr val="bg1"/>
              </a:solidFill>
              <a:effectLst>
                <a:outerShdw blurRad="38100" dist="38100" dir="2700000" algn="tl">
                  <a:srgbClr val="000000">
                    <a:alpha val="43137"/>
                  </a:srgbClr>
                </a:outerShdw>
              </a:effectLst>
            </a:endParaRPr>
          </a:p>
        </p:txBody>
      </p:sp>
      <p:sp>
        <p:nvSpPr>
          <p:cNvPr id="16" name="15 CuadroTexto"/>
          <p:cNvSpPr txBox="1"/>
          <p:nvPr/>
        </p:nvSpPr>
        <p:spPr>
          <a:xfrm>
            <a:off x="142151" y="3501008"/>
            <a:ext cx="1837562" cy="519351"/>
          </a:xfrm>
          <a:prstGeom prst="teardrop">
            <a:avLst/>
          </a:prstGeom>
          <a:solidFill>
            <a:srgbClr val="00B050"/>
          </a:solidFill>
          <a:ln>
            <a:noFill/>
          </a:ln>
        </p:spPr>
        <p:txBody>
          <a:bodyPr wrap="square" rtlCol="0">
            <a:spAutoFit/>
          </a:bodyPr>
          <a:lstStyle/>
          <a:p>
            <a:pPr algn="ctr"/>
            <a:r>
              <a:rPr lang="es-CL" b="1" dirty="0">
                <a:solidFill>
                  <a:schemeClr val="bg1"/>
                </a:solidFill>
                <a:effectLst>
                  <a:outerShdw blurRad="38100" dist="38100" dir="2700000" algn="tl">
                    <a:srgbClr val="000000">
                      <a:alpha val="43137"/>
                    </a:srgbClr>
                  </a:outerShdw>
                </a:effectLst>
              </a:rPr>
              <a:t>comunidad</a:t>
            </a:r>
            <a:endParaRPr lang="es-ES" b="1" dirty="0">
              <a:solidFill>
                <a:schemeClr val="bg1"/>
              </a:solidFill>
              <a:effectLst>
                <a:outerShdw blurRad="38100" dist="38100" dir="2700000" algn="tl">
                  <a:srgbClr val="000000">
                    <a:alpha val="43137"/>
                  </a:srgbClr>
                </a:outerShdw>
              </a:effectLst>
            </a:endParaRPr>
          </a:p>
        </p:txBody>
      </p:sp>
      <p:sp>
        <p:nvSpPr>
          <p:cNvPr id="17" name="16 CuadroTexto"/>
          <p:cNvSpPr txBox="1"/>
          <p:nvPr/>
        </p:nvSpPr>
        <p:spPr>
          <a:xfrm>
            <a:off x="7308304" y="2430541"/>
            <a:ext cx="1383954" cy="908864"/>
          </a:xfrm>
          <a:prstGeom prst="teardrop">
            <a:avLst/>
          </a:prstGeom>
          <a:solidFill>
            <a:srgbClr val="7030A0"/>
          </a:solidFill>
          <a:ln>
            <a:noFill/>
          </a:ln>
        </p:spPr>
        <p:txBody>
          <a:bodyPr wrap="square" rtlCol="0">
            <a:spAutoFit/>
          </a:bodyPr>
          <a:lstStyle/>
          <a:p>
            <a:pPr algn="ctr"/>
            <a:r>
              <a:rPr lang="es-CL" b="1" dirty="0">
                <a:solidFill>
                  <a:schemeClr val="bg1"/>
                </a:solidFill>
                <a:effectLst>
                  <a:outerShdw blurRad="38100" dist="38100" dir="2700000" algn="tl">
                    <a:srgbClr val="000000">
                      <a:alpha val="43137"/>
                    </a:srgbClr>
                  </a:outerShdw>
                </a:effectLst>
              </a:rPr>
              <a:t>saberes locales</a:t>
            </a:r>
            <a:endParaRPr lang="es-ES"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026742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500"/>
                                        <p:tgtEl>
                                          <p:spTgt spid="14"/>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par>
                          <p:cTn id="39" fill="hold">
                            <p:stCondLst>
                              <p:cond delay="500"/>
                            </p:stCondLst>
                            <p:childTnLst>
                              <p:par>
                                <p:cTn id="40" presetID="10" presetClass="entr" presetSubtype="0"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 grpId="0" animBg="1"/>
      <p:bldP spid="6" grpId="0" animBg="1"/>
      <p:bldP spid="14" grpId="0" animBg="1"/>
      <p:bldP spid="15" grpId="0" animBg="1"/>
      <p:bldP spid="16"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944849" y="332656"/>
            <a:ext cx="5114341" cy="710952"/>
          </a:xfrm>
        </p:spPr>
        <p:txBody>
          <a:bodyPr/>
          <a:lstStyle/>
          <a:p>
            <a:pPr algn="ctr"/>
            <a:r>
              <a:rPr lang="es-CL" sz="3200" b="1" dirty="0">
                <a:latin typeface="+mn-lt"/>
              </a:rPr>
              <a:t>Entonces,</a:t>
            </a:r>
            <a:br>
              <a:rPr lang="es-CL" sz="3200" b="1" dirty="0">
                <a:latin typeface="+mn-lt"/>
              </a:rPr>
            </a:br>
            <a:r>
              <a:rPr lang="es-CL" sz="3200" b="1" dirty="0">
                <a:latin typeface="+mn-lt"/>
              </a:rPr>
              <a:t>¿qué es INCLUSIÓN?</a:t>
            </a:r>
            <a:endParaRPr lang="es-ES" sz="2000" dirty="0">
              <a:latin typeface="+mn-lt"/>
            </a:endParaRPr>
          </a:p>
        </p:txBody>
      </p:sp>
      <p:sp>
        <p:nvSpPr>
          <p:cNvPr id="3" name="2 Marcador de contenido"/>
          <p:cNvSpPr>
            <a:spLocks noGrp="1"/>
          </p:cNvSpPr>
          <p:nvPr>
            <p:ph idx="1"/>
          </p:nvPr>
        </p:nvSpPr>
        <p:spPr>
          <a:xfrm>
            <a:off x="501519" y="1268760"/>
            <a:ext cx="5150601" cy="2376265"/>
          </a:xfrm>
          <a:ln>
            <a:noFill/>
          </a:ln>
          <a:effectLst>
            <a:outerShdw blurRad="50800" dist="762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indent="0" algn="just">
              <a:buNone/>
            </a:pPr>
            <a:r>
              <a:rPr lang="es-ES" sz="1800" dirty="0">
                <a:effectLst>
                  <a:outerShdw blurRad="38100" dist="38100" dir="2700000" algn="tl">
                    <a:srgbClr val="000000">
                      <a:alpha val="43137"/>
                    </a:srgbClr>
                  </a:outerShdw>
                </a:effectLst>
              </a:rPr>
              <a:t>Construcción de comunidades educativas como espacios de aprendizaje, encuentro, diálogo y reconocimiento de la diversidad de quienes las integran, que construyen y enriquecen su propuesta educativa a partir de sus diferencias y particularidades y favorecen que todas y todos los estudiantes puedan desarrollar una trayectoria educativa relevante, pertinente y de calidad</a:t>
            </a:r>
            <a:endParaRPr lang="es-CL" sz="1800" dirty="0">
              <a:effectLst>
                <a:outerShdw blurRad="38100" dist="38100" dir="2700000" algn="tl">
                  <a:srgbClr val="000000">
                    <a:alpha val="43137"/>
                  </a:srgbClr>
                </a:outerShdw>
              </a:effectLst>
            </a:endParaRPr>
          </a:p>
        </p:txBody>
      </p:sp>
      <p:graphicFrame>
        <p:nvGraphicFramePr>
          <p:cNvPr id="11" name="10 Tabla"/>
          <p:cNvGraphicFramePr>
            <a:graphicFrameLocks noGrp="1"/>
          </p:cNvGraphicFramePr>
          <p:nvPr>
            <p:extLst>
              <p:ext uri="{D42A27DB-BD31-4B8C-83A1-F6EECF244321}">
                <p14:modId xmlns:p14="http://schemas.microsoft.com/office/powerpoint/2010/main" val="4028192918"/>
              </p:ext>
            </p:extLst>
          </p:nvPr>
        </p:nvGraphicFramePr>
        <p:xfrm>
          <a:off x="469571" y="4023881"/>
          <a:ext cx="8064897" cy="2357447"/>
        </p:xfrm>
        <a:graphic>
          <a:graphicData uri="http://schemas.openxmlformats.org/drawingml/2006/table">
            <a:tbl>
              <a:tblPr firstRow="1" bandRow="1">
                <a:tableStyleId>{5C22544A-7EE6-4342-B048-85BDC9FD1C3A}</a:tableStyleId>
              </a:tblPr>
              <a:tblGrid>
                <a:gridCol w="2688299">
                  <a:extLst>
                    <a:ext uri="{9D8B030D-6E8A-4147-A177-3AD203B41FA5}">
                      <a16:colId xmlns:a16="http://schemas.microsoft.com/office/drawing/2014/main" val="20000"/>
                    </a:ext>
                  </a:extLst>
                </a:gridCol>
                <a:gridCol w="2688299">
                  <a:extLst>
                    <a:ext uri="{9D8B030D-6E8A-4147-A177-3AD203B41FA5}">
                      <a16:colId xmlns:a16="http://schemas.microsoft.com/office/drawing/2014/main" val="20001"/>
                    </a:ext>
                  </a:extLst>
                </a:gridCol>
                <a:gridCol w="2688299">
                  <a:extLst>
                    <a:ext uri="{9D8B030D-6E8A-4147-A177-3AD203B41FA5}">
                      <a16:colId xmlns:a16="http://schemas.microsoft.com/office/drawing/2014/main" val="20002"/>
                    </a:ext>
                  </a:extLst>
                </a:gridCol>
              </a:tblGrid>
              <a:tr h="2357447">
                <a:tc>
                  <a:txBody>
                    <a:bodyPr/>
                    <a:lstStyle/>
                    <a:p>
                      <a:pPr algn="ctr"/>
                      <a:r>
                        <a:rPr lang="es-CL" sz="2400" dirty="0">
                          <a:solidFill>
                            <a:srgbClr val="FF0000"/>
                          </a:solidFill>
                          <a:effectLst/>
                        </a:rPr>
                        <a:t>ACCESO</a:t>
                      </a:r>
                      <a:endParaRPr lang="es-CL" sz="2800" dirty="0">
                        <a:solidFill>
                          <a:srgbClr val="FF0000"/>
                        </a:solidFill>
                        <a:effectLst/>
                      </a:endParaRPr>
                    </a:p>
                    <a:p>
                      <a:pPr algn="ctr"/>
                      <a:r>
                        <a:rPr lang="es-CL" sz="1600" dirty="0">
                          <a:solidFill>
                            <a:srgbClr val="FF0000"/>
                          </a:solidFill>
                          <a:effectLst/>
                        </a:rPr>
                        <a:t>permanente y regular</a:t>
                      </a:r>
                      <a:endParaRPr lang="es-ES" sz="1600" dirty="0">
                        <a:solidFill>
                          <a:srgbClr val="FF0000"/>
                        </a:solidFill>
                        <a:effectLst/>
                      </a:endParaRPr>
                    </a:p>
                  </a:txBody>
                  <a:tcPr anchor="ctr">
                    <a:lnL w="12700" cap="flat" cmpd="sng" algn="ctr">
                      <a:solidFill>
                        <a:srgbClr val="FF0000"/>
                      </a:solidFill>
                      <a:prstDash val="solid"/>
                      <a:round/>
                      <a:headEnd type="none" w="med" len="med"/>
                      <a:tailEnd type="none" w="med" len="med"/>
                    </a:lnL>
                    <a:lnR w="12700" cmpd="sng">
                      <a:noFill/>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ctr"/>
                      <a:r>
                        <a:rPr lang="es-CL" sz="2400" dirty="0">
                          <a:solidFill>
                            <a:srgbClr val="FF0000"/>
                          </a:solidFill>
                          <a:effectLst/>
                        </a:rPr>
                        <a:t>APRENDIZAJE</a:t>
                      </a:r>
                      <a:endParaRPr lang="es-CL" sz="2800" dirty="0">
                        <a:solidFill>
                          <a:srgbClr val="FF0000"/>
                        </a:solidFill>
                        <a:effectLst/>
                      </a:endParaRPr>
                    </a:p>
                    <a:p>
                      <a:pPr algn="ctr"/>
                      <a:r>
                        <a:rPr lang="es-CL" sz="1600" dirty="0">
                          <a:solidFill>
                            <a:srgbClr val="FF0000"/>
                          </a:solidFill>
                          <a:effectLst/>
                        </a:rPr>
                        <a:t>progreso y logro</a:t>
                      </a:r>
                      <a:endParaRPr lang="es-ES" sz="1600" dirty="0">
                        <a:solidFill>
                          <a:srgbClr val="FF0000"/>
                        </a:solidFill>
                        <a:effectLst/>
                      </a:endParaRPr>
                    </a:p>
                  </a:txBody>
                  <a:tcPr anchor="ctr">
                    <a:lnL w="12700" cmpd="sng">
                      <a:noFill/>
                    </a:lnL>
                    <a:lnR w="12700" cmpd="sng">
                      <a:noFill/>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tc>
                  <a:txBody>
                    <a:bodyPr/>
                    <a:lstStyle/>
                    <a:p>
                      <a:pPr algn="ctr"/>
                      <a:r>
                        <a:rPr lang="es-CL" sz="2400" dirty="0">
                          <a:solidFill>
                            <a:srgbClr val="FF0000"/>
                          </a:solidFill>
                          <a:effectLst/>
                        </a:rPr>
                        <a:t>PARTICIPACIÓN</a:t>
                      </a:r>
                      <a:endParaRPr lang="es-CL" sz="2800" dirty="0">
                        <a:solidFill>
                          <a:srgbClr val="FF0000"/>
                        </a:solidFill>
                        <a:effectLst/>
                      </a:endParaRPr>
                    </a:p>
                    <a:p>
                      <a:pPr algn="ctr"/>
                      <a:r>
                        <a:rPr lang="es-CL" sz="1600" dirty="0">
                          <a:solidFill>
                            <a:srgbClr val="FF0000"/>
                          </a:solidFill>
                          <a:effectLst/>
                        </a:rPr>
                        <a:t>protagonismo y</a:t>
                      </a:r>
                      <a:r>
                        <a:rPr lang="es-CL" sz="1600" baseline="0" dirty="0">
                          <a:solidFill>
                            <a:srgbClr val="FF0000"/>
                          </a:solidFill>
                          <a:effectLst/>
                        </a:rPr>
                        <a:t> pertenencia</a:t>
                      </a:r>
                      <a:endParaRPr lang="es-ES" sz="1600" dirty="0">
                        <a:solidFill>
                          <a:srgbClr val="FF0000"/>
                        </a:solidFill>
                        <a:effectLst/>
                      </a:endParaRPr>
                    </a:p>
                  </a:txBody>
                  <a:tcPr anchor="ctr">
                    <a:lnL w="12700" cmpd="sng">
                      <a:noFill/>
                    </a:lnL>
                    <a:lnR w="12700" cap="flat" cmpd="sng" algn="ctr">
                      <a:solidFill>
                        <a:srgbClr val="FF0000"/>
                      </a:solidFill>
                      <a:prstDash val="solid"/>
                      <a:round/>
                      <a:headEnd type="none" w="med" len="med"/>
                      <a:tailEnd type="none" w="med" len="med"/>
                    </a:lnR>
                    <a:lnT w="12700" cap="flat" cmpd="sng" algn="ctr">
                      <a:solidFill>
                        <a:srgbClr val="FF0000"/>
                      </a:solidFill>
                      <a:prstDash val="solid"/>
                      <a:round/>
                      <a:headEnd type="none" w="med" len="med"/>
                      <a:tailEnd type="none" w="med" len="med"/>
                    </a:lnT>
                    <a:lnB w="12700" cap="flat" cmpd="sng" algn="ctr">
                      <a:solidFill>
                        <a:srgbClr val="FF0000"/>
                      </a:solidFill>
                      <a:prstDash val="solid"/>
                      <a:round/>
                      <a:headEnd type="none" w="med" len="med"/>
                      <a:tailEnd type="none" w="med" len="med"/>
                    </a:lnB>
                    <a:lnTlToBr w="12700" cmpd="sng">
                      <a:noFill/>
                      <a:prstDash val="solid"/>
                    </a:lnTlToBr>
                    <a:lnBlToTr w="12700" cmpd="sng">
                      <a:noFill/>
                      <a:prstDash val="solid"/>
                    </a:lnBlToTr>
                    <a:solidFill>
                      <a:schemeClr val="accent4">
                        <a:lumMod val="40000"/>
                        <a:lumOff val="60000"/>
                      </a:schemeClr>
                    </a:solidFill>
                  </a:tcPr>
                </a:tc>
                <a:extLst>
                  <a:ext uri="{0D108BD9-81ED-4DB2-BD59-A6C34878D82A}">
                    <a16:rowId xmlns:a16="http://schemas.microsoft.com/office/drawing/2014/main" val="10000"/>
                  </a:ext>
                </a:extLst>
              </a:tr>
            </a:tbl>
          </a:graphicData>
        </a:graphic>
      </p:graphicFrame>
      <p:sp>
        <p:nvSpPr>
          <p:cNvPr id="10" name="9 CuadroTexto"/>
          <p:cNvSpPr txBox="1"/>
          <p:nvPr/>
        </p:nvSpPr>
        <p:spPr>
          <a:xfrm>
            <a:off x="3637923" y="3789041"/>
            <a:ext cx="1728192" cy="523220"/>
          </a:xfrm>
          <a:prstGeom prst="rect">
            <a:avLst/>
          </a:prstGeom>
          <a:solidFill>
            <a:schemeClr val="bg1"/>
          </a:solidFill>
        </p:spPr>
        <p:txBody>
          <a:bodyPr wrap="square" rtlCol="0">
            <a:spAutoFit/>
          </a:bodyPr>
          <a:lstStyle/>
          <a:p>
            <a:pPr algn="ctr"/>
            <a:r>
              <a:rPr lang="es-CL" sz="2800" b="1" dirty="0">
                <a:solidFill>
                  <a:srgbClr val="FF0000"/>
                </a:solidFill>
              </a:rPr>
              <a:t>inclusión</a:t>
            </a:r>
            <a:endParaRPr lang="es-ES" sz="2800" b="1" dirty="0">
              <a:solidFill>
                <a:srgbClr val="FF0000"/>
              </a:solidFill>
            </a:endParaRPr>
          </a:p>
        </p:txBody>
      </p:sp>
      <p:sp>
        <p:nvSpPr>
          <p:cNvPr id="12" name="11 CuadroTexto"/>
          <p:cNvSpPr txBox="1"/>
          <p:nvPr/>
        </p:nvSpPr>
        <p:spPr>
          <a:xfrm>
            <a:off x="2555776" y="4653136"/>
            <a:ext cx="1010139" cy="923330"/>
          </a:xfrm>
          <a:prstGeom prst="rect">
            <a:avLst/>
          </a:prstGeom>
          <a:noFill/>
        </p:spPr>
        <p:txBody>
          <a:bodyPr wrap="square" rtlCol="0">
            <a:spAutoFit/>
          </a:bodyPr>
          <a:lstStyle/>
          <a:p>
            <a:pPr algn="ctr"/>
            <a:r>
              <a:rPr lang="es-CL" sz="5400" b="1" dirty="0">
                <a:solidFill>
                  <a:srgbClr val="FF0000"/>
                </a:solidFill>
              </a:rPr>
              <a:t>+</a:t>
            </a:r>
            <a:endParaRPr lang="es-ES" sz="5400" b="1" dirty="0">
              <a:solidFill>
                <a:srgbClr val="FF0000"/>
              </a:solidFill>
            </a:endParaRPr>
          </a:p>
        </p:txBody>
      </p:sp>
      <p:sp>
        <p:nvSpPr>
          <p:cNvPr id="13" name="12 CuadroTexto"/>
          <p:cNvSpPr txBox="1"/>
          <p:nvPr/>
        </p:nvSpPr>
        <p:spPr>
          <a:xfrm>
            <a:off x="5292080" y="4653136"/>
            <a:ext cx="1010139" cy="923330"/>
          </a:xfrm>
          <a:prstGeom prst="rect">
            <a:avLst/>
          </a:prstGeom>
          <a:noFill/>
        </p:spPr>
        <p:txBody>
          <a:bodyPr wrap="square" rtlCol="0">
            <a:spAutoFit/>
          </a:bodyPr>
          <a:lstStyle/>
          <a:p>
            <a:pPr algn="ctr"/>
            <a:r>
              <a:rPr lang="es-CL" sz="5400" b="1" dirty="0">
                <a:solidFill>
                  <a:srgbClr val="FF0000"/>
                </a:solidFill>
              </a:rPr>
              <a:t>+</a:t>
            </a:r>
            <a:endParaRPr lang="es-ES" sz="5400" b="1" dirty="0">
              <a:solidFill>
                <a:srgbClr val="FF0000"/>
              </a:solidFill>
            </a:endParaRPr>
          </a:p>
        </p:txBody>
      </p:sp>
      <p:pic>
        <p:nvPicPr>
          <p:cNvPr id="4" name="Imagen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40152" y="908720"/>
            <a:ext cx="2730439" cy="2925988"/>
          </a:xfrm>
          <a:prstGeom prst="rect">
            <a:avLst/>
          </a:prstGeom>
        </p:spPr>
      </p:pic>
    </p:spTree>
    <p:extLst>
      <p:ext uri="{BB962C8B-B14F-4D97-AF65-F5344CB8AC3E}">
        <p14:creationId xmlns:p14="http://schemas.microsoft.com/office/powerpoint/2010/main" val="269645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5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10" grpId="0" animBg="1"/>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7 Diagrama"/>
          <p:cNvGraphicFramePr/>
          <p:nvPr>
            <p:extLst>
              <p:ext uri="{D42A27DB-BD31-4B8C-83A1-F6EECF244321}">
                <p14:modId xmlns:p14="http://schemas.microsoft.com/office/powerpoint/2010/main" val="1926624057"/>
              </p:ext>
            </p:extLst>
          </p:nvPr>
        </p:nvGraphicFramePr>
        <p:xfrm>
          <a:off x="1691680" y="2676872"/>
          <a:ext cx="5486400" cy="37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1 Título"/>
          <p:cNvSpPr>
            <a:spLocks noGrp="1"/>
          </p:cNvSpPr>
          <p:nvPr>
            <p:ph type="title"/>
          </p:nvPr>
        </p:nvSpPr>
        <p:spPr>
          <a:xfrm>
            <a:off x="1944849" y="332656"/>
            <a:ext cx="5114341" cy="710952"/>
          </a:xfrm>
        </p:spPr>
        <p:txBody>
          <a:bodyPr/>
          <a:lstStyle/>
          <a:p>
            <a:pPr algn="ctr"/>
            <a:r>
              <a:rPr lang="es-CL" sz="3200" b="1" dirty="0">
                <a:latin typeface="+mn-lt"/>
              </a:rPr>
              <a:t>Entonces,</a:t>
            </a:r>
            <a:br>
              <a:rPr lang="es-CL" sz="3200" b="1" dirty="0">
                <a:latin typeface="+mn-lt"/>
              </a:rPr>
            </a:br>
            <a:r>
              <a:rPr lang="es-CL" sz="3200" b="1" dirty="0">
                <a:latin typeface="+mn-lt"/>
              </a:rPr>
              <a:t>¿qué es INCLUSIÓN?</a:t>
            </a:r>
            <a:endParaRPr lang="es-ES" sz="2000" dirty="0">
              <a:latin typeface="+mn-lt"/>
            </a:endParaRPr>
          </a:p>
        </p:txBody>
      </p:sp>
      <p:sp>
        <p:nvSpPr>
          <p:cNvPr id="11" name="2 Marcador de contenido"/>
          <p:cNvSpPr>
            <a:spLocks noGrp="1"/>
          </p:cNvSpPr>
          <p:nvPr>
            <p:ph idx="1"/>
          </p:nvPr>
        </p:nvSpPr>
        <p:spPr>
          <a:xfrm>
            <a:off x="501519" y="1268761"/>
            <a:ext cx="8001000" cy="1224136"/>
          </a:xfrm>
          <a:ln>
            <a:noFill/>
          </a:ln>
          <a:effectLst>
            <a:outerShdw blurRad="50800" dist="762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lstStyle/>
          <a:p>
            <a:pPr marL="0" indent="0" algn="just">
              <a:buNone/>
            </a:pPr>
            <a:r>
              <a:rPr lang="es-ES" sz="1800" dirty="0">
                <a:effectLst>
                  <a:outerShdw blurRad="38100" dist="38100" dir="2700000" algn="tl">
                    <a:srgbClr val="000000">
                      <a:alpha val="43137"/>
                    </a:srgbClr>
                  </a:outerShdw>
                </a:effectLst>
              </a:rPr>
              <a:t>Para que el acceso, el aprendizaje y la participación efectivamente ocurran, una escuela inclusiva construye todo el quehacer educativo y la vida escolar a partir de la expresión de </a:t>
            </a:r>
            <a:r>
              <a:rPr lang="es-ES" sz="1800" dirty="0">
                <a:effectLst>
                  <a:glow rad="101600">
                    <a:schemeClr val="accent6">
                      <a:satMod val="175000"/>
                      <a:alpha val="40000"/>
                    </a:schemeClr>
                  </a:glow>
                  <a:outerShdw blurRad="38100" dist="38100" dir="2700000" algn="tl">
                    <a:srgbClr val="000000">
                      <a:alpha val="43137"/>
                    </a:srgbClr>
                  </a:outerShdw>
                </a:effectLst>
              </a:rPr>
              <a:t>tres principios fundamentales </a:t>
            </a:r>
            <a:r>
              <a:rPr lang="es-ES" sz="1800" dirty="0">
                <a:effectLst>
                  <a:outerShdw blurRad="38100" dist="38100" dir="2700000" algn="tl">
                    <a:srgbClr val="000000">
                      <a:alpha val="43137"/>
                    </a:srgbClr>
                  </a:outerShdw>
                </a:effectLst>
              </a:rPr>
              <a:t>que se hacen presentes en cada una de sus acciones</a:t>
            </a:r>
            <a:r>
              <a:rPr lang="es-ES" sz="1800" dirty="0">
                <a:effectLst>
                  <a:glow rad="101600">
                    <a:schemeClr val="accent6">
                      <a:satMod val="175000"/>
                      <a:alpha val="40000"/>
                    </a:schemeClr>
                  </a:glow>
                  <a:outerShdw blurRad="38100" dist="38100" dir="2700000" algn="tl">
                    <a:srgbClr val="000000">
                      <a:alpha val="43137"/>
                    </a:srgbClr>
                  </a:outerShdw>
                </a:effectLst>
              </a:rPr>
              <a:t>: PRESENCIA, RECONOCIMIENTO Y PERTINENCIA</a:t>
            </a:r>
            <a:r>
              <a:rPr lang="es-ES" sz="1800" dirty="0">
                <a:effectLst>
                  <a:outerShdw blurRad="38100" dist="38100" dir="2700000" algn="tl">
                    <a:srgbClr val="000000">
                      <a:alpha val="43137"/>
                    </a:srgbClr>
                  </a:outerShdw>
                </a:effectLst>
              </a:rPr>
              <a:t>. </a:t>
            </a:r>
            <a:endParaRPr lang="es-CL" sz="1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865043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bg/>
                                          </p:spTgt>
                                        </p:tgtEl>
                                        <p:attrNameLst>
                                          <p:attrName>style.visibility</p:attrName>
                                        </p:attrNameLst>
                                      </p:cBhvr>
                                      <p:to>
                                        <p:strVal val="visible"/>
                                      </p:to>
                                    </p:set>
                                    <p:animEffect transition="in" filter="fade">
                                      <p:cBhvr>
                                        <p:cTn id="7" dur="500"/>
                                        <p:tgtEl>
                                          <p:spTgt spid="11">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xEl>
                                              <p:pRg st="0" end="0"/>
                                            </p:txEl>
                                          </p:spTgt>
                                        </p:tgtEl>
                                        <p:attrNameLst>
                                          <p:attrName>style.visibility</p:attrName>
                                        </p:attrNameLst>
                                      </p:cBhvr>
                                      <p:to>
                                        <p:strVal val="visible"/>
                                      </p:to>
                                    </p:set>
                                    <p:animEffect transition="in" filter="fade">
                                      <p:cBhvr>
                                        <p:cTn id="10" dur="500"/>
                                        <p:tgtEl>
                                          <p:spTgt spid="1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graphicEl>
                                              <a:dgm id="{14EA68A1-0DBC-4E4A-B07F-BA59188CD529}"/>
                                            </p:graphicEl>
                                          </p:spTgt>
                                        </p:tgtEl>
                                        <p:attrNameLst>
                                          <p:attrName>style.visibility</p:attrName>
                                        </p:attrNameLst>
                                      </p:cBhvr>
                                      <p:to>
                                        <p:strVal val="visible"/>
                                      </p:to>
                                    </p:set>
                                    <p:animEffect transition="in" filter="fade">
                                      <p:cBhvr>
                                        <p:cTn id="15" dur="500"/>
                                        <p:tgtEl>
                                          <p:spTgt spid="8">
                                            <p:graphicEl>
                                              <a:dgm id="{14EA68A1-0DBC-4E4A-B07F-BA59188CD529}"/>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graphicEl>
                                              <a:dgm id="{B42C81B8-954E-4E68-ADC5-81F1748F6695}"/>
                                            </p:graphicEl>
                                          </p:spTgt>
                                        </p:tgtEl>
                                        <p:attrNameLst>
                                          <p:attrName>style.visibility</p:attrName>
                                        </p:attrNameLst>
                                      </p:cBhvr>
                                      <p:to>
                                        <p:strVal val="visible"/>
                                      </p:to>
                                    </p:set>
                                    <p:animEffect transition="in" filter="fade">
                                      <p:cBhvr>
                                        <p:cTn id="18" dur="500"/>
                                        <p:tgtEl>
                                          <p:spTgt spid="8">
                                            <p:graphicEl>
                                              <a:dgm id="{B42C81B8-954E-4E68-ADC5-81F1748F6695}"/>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graphicEl>
                                              <a:dgm id="{A606B148-BAF8-4C54-BEE0-A73EB5D57F21}"/>
                                            </p:graphicEl>
                                          </p:spTgt>
                                        </p:tgtEl>
                                        <p:attrNameLst>
                                          <p:attrName>style.visibility</p:attrName>
                                        </p:attrNameLst>
                                      </p:cBhvr>
                                      <p:to>
                                        <p:strVal val="visible"/>
                                      </p:to>
                                    </p:set>
                                    <p:animEffect transition="in" filter="fade">
                                      <p:cBhvr>
                                        <p:cTn id="21" dur="500"/>
                                        <p:tgtEl>
                                          <p:spTgt spid="8">
                                            <p:graphicEl>
                                              <a:dgm id="{A606B148-BAF8-4C54-BEE0-A73EB5D57F21}"/>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graphicEl>
                                              <a:dgm id="{C0146808-D70D-41ED-B1CB-5B93450ED291}"/>
                                            </p:graphicEl>
                                          </p:spTgt>
                                        </p:tgtEl>
                                        <p:attrNameLst>
                                          <p:attrName>style.visibility</p:attrName>
                                        </p:attrNameLst>
                                      </p:cBhvr>
                                      <p:to>
                                        <p:strVal val="visible"/>
                                      </p:to>
                                    </p:set>
                                    <p:animEffect transition="in" filter="fade">
                                      <p:cBhvr>
                                        <p:cTn id="24" dur="500"/>
                                        <p:tgtEl>
                                          <p:spTgt spid="8">
                                            <p:graphicEl>
                                              <a:dgm id="{C0146808-D70D-41ED-B1CB-5B93450ED291}"/>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uiExpand="1">
        <p:bldSub>
          <a:bldDgm bld="one" rev="1"/>
        </p:bldSub>
      </p:bldGraphic>
      <p:bldP spid="11" grpId="0" uiExpand="1"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485800"/>
            <a:ext cx="8001000" cy="710952"/>
          </a:xfrm>
        </p:spPr>
        <p:txBody>
          <a:bodyPr/>
          <a:lstStyle/>
          <a:p>
            <a:pPr algn="ctr"/>
            <a:r>
              <a:rPr lang="es-CL" sz="2000" b="1" dirty="0"/>
              <a:t>Principios inclusivos:</a:t>
            </a:r>
            <a:br>
              <a:rPr lang="es-CL" sz="2000" b="1" dirty="0"/>
            </a:br>
            <a:r>
              <a:rPr lang="es-CL" sz="2000" b="1" dirty="0"/>
              <a:t>PRESENCIA</a:t>
            </a:r>
            <a:endParaRPr lang="es-ES" sz="2000" dirty="0"/>
          </a:p>
        </p:txBody>
      </p:sp>
      <p:sp>
        <p:nvSpPr>
          <p:cNvPr id="4" name="CuadroTexto 3"/>
          <p:cNvSpPr txBox="1"/>
          <p:nvPr/>
        </p:nvSpPr>
        <p:spPr>
          <a:xfrm>
            <a:off x="4932040" y="1268760"/>
            <a:ext cx="3600400" cy="2800767"/>
          </a:xfrm>
          <a:prstGeom prst="rect">
            <a:avLst/>
          </a:prstGeom>
          <a:solidFill>
            <a:srgbClr val="26B44F"/>
          </a:solidFill>
          <a:ln>
            <a:noFill/>
          </a:ln>
        </p:spPr>
        <p:txBody>
          <a:bodyPr wrap="square" rtlCol="0">
            <a:spAutoFit/>
          </a:bodyPr>
          <a:lstStyle/>
          <a:p>
            <a:pPr marL="742950" lvl="1" indent="-285750">
              <a:buFont typeface="Arial" pitchFamily="34" charset="0"/>
              <a:buChar char="•"/>
            </a:pPr>
            <a:r>
              <a:rPr lang="es-CL" sz="1600" b="1" dirty="0">
                <a:solidFill>
                  <a:schemeClr val="bg1"/>
                </a:solidFill>
              </a:rPr>
              <a:t>Acceder, permanecer y asistir regularmente a lo largo de su trayectoria educativa</a:t>
            </a:r>
          </a:p>
          <a:p>
            <a:pPr marL="742950" lvl="1" indent="-285750">
              <a:buFont typeface="Arial" pitchFamily="34" charset="0"/>
              <a:buChar char="•"/>
            </a:pPr>
            <a:endParaRPr lang="es-CL" sz="1600" b="1" dirty="0">
              <a:solidFill>
                <a:schemeClr val="bg1"/>
              </a:solidFill>
            </a:endParaRPr>
          </a:p>
          <a:p>
            <a:pPr marL="742950" lvl="1" indent="-285750">
              <a:buFont typeface="Arial" pitchFamily="34" charset="0"/>
              <a:buChar char="•"/>
            </a:pPr>
            <a:r>
              <a:rPr lang="es-CL" sz="1600" b="1" dirty="0">
                <a:solidFill>
                  <a:schemeClr val="bg1"/>
                </a:solidFill>
              </a:rPr>
              <a:t>Estar presente con todo lo que cada estudiante es, hace, sabe y siente, en todos los espacios educativos y en la vida escolar</a:t>
            </a:r>
          </a:p>
          <a:p>
            <a:pPr marL="742950" lvl="1" indent="-285750">
              <a:buFont typeface="Arial" pitchFamily="34" charset="0"/>
              <a:buChar char="•"/>
            </a:pPr>
            <a:endParaRPr lang="es-CL" sz="1600" b="1" dirty="0">
              <a:solidFill>
                <a:schemeClr val="bg1"/>
              </a:solidFill>
            </a:endParaRPr>
          </a:p>
          <a:p>
            <a:pPr marL="742950" lvl="1" indent="-285750">
              <a:buFont typeface="Arial" pitchFamily="34" charset="0"/>
              <a:buChar char="•"/>
            </a:pPr>
            <a:r>
              <a:rPr lang="es-CL" sz="1600" b="1" dirty="0">
                <a:solidFill>
                  <a:schemeClr val="bg1"/>
                </a:solidFill>
              </a:rPr>
              <a:t>Encontrarse con los diferentes y aprender juntos</a:t>
            </a:r>
          </a:p>
        </p:txBody>
      </p:sp>
      <p:graphicFrame>
        <p:nvGraphicFramePr>
          <p:cNvPr id="5" name="7 Diagrama"/>
          <p:cNvGraphicFramePr/>
          <p:nvPr>
            <p:extLst>
              <p:ext uri="{D42A27DB-BD31-4B8C-83A1-F6EECF244321}">
                <p14:modId xmlns:p14="http://schemas.microsoft.com/office/powerpoint/2010/main" val="2064196831"/>
              </p:ext>
            </p:extLst>
          </p:nvPr>
        </p:nvGraphicFramePr>
        <p:xfrm>
          <a:off x="-266328" y="1268760"/>
          <a:ext cx="5486400" cy="37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3" name="Imagen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16016" y="4255353"/>
            <a:ext cx="3551267" cy="2341999"/>
          </a:xfrm>
          <a:prstGeom prst="rect">
            <a:avLst/>
          </a:prstGeom>
        </p:spPr>
      </p:pic>
    </p:spTree>
    <p:extLst>
      <p:ext uri="{BB962C8B-B14F-4D97-AF65-F5344CB8AC3E}">
        <p14:creationId xmlns:p14="http://schemas.microsoft.com/office/powerpoint/2010/main" val="3339219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1440" y="1196752"/>
            <a:ext cx="8001000" cy="3024336"/>
          </a:xfrm>
          <a:prstGeom prst="flowChartDocument">
            <a:avLst/>
          </a:prstGeom>
          <a:solidFill>
            <a:srgbClr val="4081D0"/>
          </a:solidFill>
          <a:effectLst>
            <a:outerShdw blurRad="50800" dist="63500" dir="2700000" algn="tl" rotWithShape="0">
              <a:prstClr val="black">
                <a:alpha val="40000"/>
              </a:prstClr>
            </a:outerShdw>
          </a:effectLst>
        </p:spPr>
        <p:txBody>
          <a:bodyPr/>
          <a:lstStyle/>
          <a:p>
            <a:pPr marL="0" indent="0" algn="just">
              <a:buNone/>
            </a:pPr>
            <a:r>
              <a:rPr lang="es-CL" sz="2400" dirty="0">
                <a:solidFill>
                  <a:schemeClr val="bg1"/>
                </a:solidFill>
                <a:effectLst>
                  <a:outerShdw blurRad="38100" dist="38100" dir="2700000" algn="tl">
                    <a:srgbClr val="000000">
                      <a:alpha val="43137"/>
                    </a:srgbClr>
                  </a:outerShdw>
                </a:effectLst>
              </a:rPr>
              <a:t>Esta presentación está construida para acompañar la lectura y uso del documento “Orientaciones para la construcción de comunidades educativas inclusivas”, como un material de apoyo a los equipos regionales y provinciales del Ministerio de Educación en los espacios de trabajo colaborativo territorial con los distintos actores de nuestro sistema educativo.</a:t>
            </a: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19672" y="3573016"/>
            <a:ext cx="5868144" cy="2463128"/>
          </a:xfrm>
          <a:prstGeom prst="rect">
            <a:avLst/>
          </a:prstGeom>
        </p:spPr>
      </p:pic>
    </p:spTree>
    <p:extLst>
      <p:ext uri="{BB962C8B-B14F-4D97-AF65-F5344CB8AC3E}">
        <p14:creationId xmlns:p14="http://schemas.microsoft.com/office/powerpoint/2010/main" val="2775286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485800"/>
            <a:ext cx="8001000" cy="710952"/>
          </a:xfrm>
        </p:spPr>
        <p:txBody>
          <a:bodyPr/>
          <a:lstStyle/>
          <a:p>
            <a:pPr algn="ctr"/>
            <a:r>
              <a:rPr lang="es-CL" sz="2000" b="1" dirty="0"/>
              <a:t>Principios inclusivos:</a:t>
            </a:r>
            <a:br>
              <a:rPr lang="es-CL" sz="2000" b="1" dirty="0"/>
            </a:br>
            <a:r>
              <a:rPr lang="es-CL" sz="2000" b="1" dirty="0"/>
              <a:t>RECONOCIMIENTO</a:t>
            </a:r>
            <a:endParaRPr lang="es-ES" sz="2000" dirty="0"/>
          </a:p>
        </p:txBody>
      </p:sp>
      <p:sp>
        <p:nvSpPr>
          <p:cNvPr id="4" name="CuadroTexto 3"/>
          <p:cNvSpPr txBox="1"/>
          <p:nvPr/>
        </p:nvSpPr>
        <p:spPr>
          <a:xfrm>
            <a:off x="4932040" y="1380832"/>
            <a:ext cx="3816424" cy="3970318"/>
          </a:xfrm>
          <a:prstGeom prst="rect">
            <a:avLst/>
          </a:prstGeom>
          <a:solidFill>
            <a:srgbClr val="26B44F"/>
          </a:solidFill>
          <a:ln>
            <a:noFill/>
          </a:ln>
        </p:spPr>
        <p:txBody>
          <a:bodyPr wrap="square" rtlCol="0">
            <a:spAutoFit/>
          </a:bodyPr>
          <a:lstStyle/>
          <a:p>
            <a:pPr marL="742950" lvl="1" indent="-285750">
              <a:buFont typeface="Arial" pitchFamily="34" charset="0"/>
              <a:buChar char="•"/>
            </a:pPr>
            <a:r>
              <a:rPr lang="es-ES" b="1" dirty="0">
                <a:solidFill>
                  <a:schemeClr val="bg1"/>
                </a:solidFill>
              </a:rPr>
              <a:t>Reconstrucción de la identidad de la comunidad escolar a partir de las identidades que la integran</a:t>
            </a:r>
          </a:p>
          <a:p>
            <a:pPr marL="742950" lvl="1" indent="-285750">
              <a:buFont typeface="Arial" pitchFamily="34" charset="0"/>
              <a:buChar char="•"/>
            </a:pPr>
            <a:endParaRPr lang="es-CL" b="1" dirty="0">
              <a:solidFill>
                <a:schemeClr val="bg1"/>
              </a:solidFill>
            </a:endParaRPr>
          </a:p>
          <a:p>
            <a:pPr marL="742950" lvl="1" indent="-285750">
              <a:buFont typeface="Arial" pitchFamily="34" charset="0"/>
              <a:buChar char="•"/>
            </a:pPr>
            <a:r>
              <a:rPr lang="es-CL" b="1" dirty="0">
                <a:solidFill>
                  <a:schemeClr val="bg1"/>
                </a:solidFill>
              </a:rPr>
              <a:t>Expresión de identidades diversas, culturas y saberes de origen</a:t>
            </a:r>
            <a:endParaRPr lang="es-ES" b="1" dirty="0">
              <a:solidFill>
                <a:schemeClr val="bg1"/>
              </a:solidFill>
            </a:endParaRPr>
          </a:p>
          <a:p>
            <a:pPr marL="742950" lvl="1" indent="-285750">
              <a:buFont typeface="Arial" pitchFamily="34" charset="0"/>
              <a:buChar char="•"/>
            </a:pPr>
            <a:endParaRPr lang="es-ES" b="1" dirty="0">
              <a:solidFill>
                <a:schemeClr val="bg1"/>
              </a:solidFill>
            </a:endParaRPr>
          </a:p>
          <a:p>
            <a:pPr marL="742950" lvl="1" indent="-285750">
              <a:buFont typeface="Arial" pitchFamily="34" charset="0"/>
              <a:buChar char="•"/>
            </a:pPr>
            <a:r>
              <a:rPr lang="es-ES" b="1" dirty="0">
                <a:solidFill>
                  <a:schemeClr val="bg1"/>
                </a:solidFill>
              </a:rPr>
              <a:t>Construcción de conocimiento integral desde las y los estudiantes, con énfasis positivo (intereses, capacidades, motivaciones)</a:t>
            </a:r>
          </a:p>
        </p:txBody>
      </p:sp>
      <p:graphicFrame>
        <p:nvGraphicFramePr>
          <p:cNvPr id="5" name="7 Diagrama"/>
          <p:cNvGraphicFramePr/>
          <p:nvPr>
            <p:extLst>
              <p:ext uri="{D42A27DB-BD31-4B8C-83A1-F6EECF244321}">
                <p14:modId xmlns:p14="http://schemas.microsoft.com/office/powerpoint/2010/main" val="3156191021"/>
              </p:ext>
            </p:extLst>
          </p:nvPr>
        </p:nvGraphicFramePr>
        <p:xfrm>
          <a:off x="-266328" y="1268760"/>
          <a:ext cx="5486400" cy="37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907704" y="4625065"/>
            <a:ext cx="3884505" cy="1848430"/>
          </a:xfrm>
          <a:prstGeom prst="rect">
            <a:avLst/>
          </a:prstGeom>
        </p:spPr>
      </p:pic>
    </p:spTree>
    <p:extLst>
      <p:ext uri="{BB962C8B-B14F-4D97-AF65-F5344CB8AC3E}">
        <p14:creationId xmlns:p14="http://schemas.microsoft.com/office/powerpoint/2010/main" val="3623356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485800"/>
            <a:ext cx="8001000" cy="710952"/>
          </a:xfrm>
        </p:spPr>
        <p:txBody>
          <a:bodyPr/>
          <a:lstStyle/>
          <a:p>
            <a:pPr algn="ctr"/>
            <a:r>
              <a:rPr lang="es-CL" sz="2000" b="1" dirty="0"/>
              <a:t>Principios inclusivos:</a:t>
            </a:r>
            <a:br>
              <a:rPr lang="es-CL" sz="2000" b="1" dirty="0"/>
            </a:br>
            <a:r>
              <a:rPr lang="es-CL" sz="2000" b="1" dirty="0"/>
              <a:t>PERTINENCIA</a:t>
            </a:r>
            <a:endParaRPr lang="es-ES" sz="2000" dirty="0"/>
          </a:p>
        </p:txBody>
      </p:sp>
      <p:sp>
        <p:nvSpPr>
          <p:cNvPr id="4" name="CuadroTexto 3"/>
          <p:cNvSpPr txBox="1"/>
          <p:nvPr/>
        </p:nvSpPr>
        <p:spPr>
          <a:xfrm>
            <a:off x="4932040" y="1256561"/>
            <a:ext cx="3816424" cy="2769989"/>
          </a:xfrm>
          <a:prstGeom prst="rect">
            <a:avLst/>
          </a:prstGeom>
          <a:solidFill>
            <a:srgbClr val="26B44F"/>
          </a:solidFill>
          <a:ln>
            <a:noFill/>
          </a:ln>
        </p:spPr>
        <p:txBody>
          <a:bodyPr wrap="square" rtlCol="0">
            <a:spAutoFit/>
          </a:bodyPr>
          <a:lstStyle/>
          <a:p>
            <a:pPr marL="444500" lvl="1" indent="-285750">
              <a:buFont typeface="Arial" pitchFamily="34" charset="0"/>
              <a:buChar char="•"/>
            </a:pPr>
            <a:r>
              <a:rPr lang="es-ES" sz="1600" b="1" dirty="0">
                <a:solidFill>
                  <a:schemeClr val="bg1"/>
                </a:solidFill>
              </a:rPr>
              <a:t>Propuesta educativa a partir de las identidades, culturas y saberes de origen de los estudiantes</a:t>
            </a:r>
          </a:p>
          <a:p>
            <a:pPr marL="444500" lvl="1" indent="-285750">
              <a:buFont typeface="Arial" pitchFamily="34" charset="0"/>
              <a:buChar char="•"/>
            </a:pPr>
            <a:endParaRPr lang="es-ES" sz="1600" b="1" dirty="0">
              <a:solidFill>
                <a:schemeClr val="bg1"/>
              </a:solidFill>
            </a:endParaRPr>
          </a:p>
          <a:p>
            <a:pPr marL="444500" lvl="1" indent="-285750">
              <a:buFont typeface="Arial" pitchFamily="34" charset="0"/>
              <a:buChar char="•"/>
            </a:pPr>
            <a:r>
              <a:rPr lang="es-CL" sz="1600" b="1" dirty="0">
                <a:solidFill>
                  <a:schemeClr val="bg1"/>
                </a:solidFill>
              </a:rPr>
              <a:t>Contextualización de procesos y de la práctica educativa</a:t>
            </a:r>
          </a:p>
          <a:p>
            <a:pPr marL="444500" lvl="1" indent="-285750">
              <a:buFont typeface="Arial" pitchFamily="34" charset="0"/>
              <a:buChar char="•"/>
            </a:pPr>
            <a:endParaRPr lang="es-ES" sz="1600" b="1" dirty="0">
              <a:solidFill>
                <a:schemeClr val="bg1"/>
              </a:solidFill>
            </a:endParaRPr>
          </a:p>
          <a:p>
            <a:pPr marL="444500" lvl="1" indent="-285750">
              <a:buFont typeface="Arial" pitchFamily="34" charset="0"/>
              <a:buChar char="•"/>
            </a:pPr>
            <a:r>
              <a:rPr lang="es-CL" sz="1600" b="1" dirty="0">
                <a:solidFill>
                  <a:schemeClr val="bg1"/>
                </a:solidFill>
              </a:rPr>
              <a:t>Protagonismo de las y los estudiantes  en el proceso educativo y la vida escolar</a:t>
            </a:r>
            <a:endParaRPr lang="es-ES" sz="1600" b="1" dirty="0">
              <a:solidFill>
                <a:schemeClr val="bg1"/>
              </a:solidFill>
            </a:endParaRPr>
          </a:p>
          <a:p>
            <a:pPr marL="742950" lvl="1" indent="-285750">
              <a:buFont typeface="Arial" pitchFamily="34" charset="0"/>
              <a:buChar char="•"/>
            </a:pPr>
            <a:endParaRPr lang="es-CL" sz="1400" dirty="0">
              <a:solidFill>
                <a:schemeClr val="bg1"/>
              </a:solidFill>
            </a:endParaRPr>
          </a:p>
        </p:txBody>
      </p:sp>
      <p:graphicFrame>
        <p:nvGraphicFramePr>
          <p:cNvPr id="5" name="7 Diagrama"/>
          <p:cNvGraphicFramePr/>
          <p:nvPr>
            <p:extLst>
              <p:ext uri="{D42A27DB-BD31-4B8C-83A1-F6EECF244321}">
                <p14:modId xmlns:p14="http://schemas.microsoft.com/office/powerpoint/2010/main" val="3390823832"/>
              </p:ext>
            </p:extLst>
          </p:nvPr>
        </p:nvGraphicFramePr>
        <p:xfrm>
          <a:off x="-266328" y="1268760"/>
          <a:ext cx="5486400" cy="3776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95936" y="3809570"/>
            <a:ext cx="4032448" cy="2787782"/>
          </a:xfrm>
          <a:prstGeom prst="rect">
            <a:avLst/>
          </a:prstGeom>
        </p:spPr>
      </p:pic>
    </p:spTree>
    <p:extLst>
      <p:ext uri="{BB962C8B-B14F-4D97-AF65-F5344CB8AC3E}">
        <p14:creationId xmlns:p14="http://schemas.microsoft.com/office/powerpoint/2010/main" val="3576331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Graphic spid="5"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b="1" dirty="0"/>
              <a:t>Comunidades educativas inclusivas</a:t>
            </a:r>
            <a:endParaRPr lang="es-CL" dirty="0"/>
          </a:p>
        </p:txBody>
      </p:sp>
      <p:graphicFrame>
        <p:nvGraphicFramePr>
          <p:cNvPr id="3" name="2 Diagrama"/>
          <p:cNvGraphicFramePr/>
          <p:nvPr>
            <p:extLst>
              <p:ext uri="{D42A27DB-BD31-4B8C-83A1-F6EECF244321}">
                <p14:modId xmlns:p14="http://schemas.microsoft.com/office/powerpoint/2010/main" val="141415785"/>
              </p:ext>
            </p:extLst>
          </p:nvPr>
        </p:nvGraphicFramePr>
        <p:xfrm>
          <a:off x="1524000" y="17412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01984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b="1" dirty="0"/>
              <a:t>Comunidades educativas inclusivas</a:t>
            </a:r>
            <a:endParaRPr lang="es-CL" dirty="0"/>
          </a:p>
        </p:txBody>
      </p:sp>
      <p:graphicFrame>
        <p:nvGraphicFramePr>
          <p:cNvPr id="3" name="2 Diagrama"/>
          <p:cNvGraphicFramePr/>
          <p:nvPr>
            <p:extLst>
              <p:ext uri="{D42A27DB-BD31-4B8C-83A1-F6EECF244321}">
                <p14:modId xmlns:p14="http://schemas.microsoft.com/office/powerpoint/2010/main" val="95103991"/>
              </p:ext>
            </p:extLst>
          </p:nvPr>
        </p:nvGraphicFramePr>
        <p:xfrm>
          <a:off x="1524000" y="17412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05657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L" dirty="0"/>
              <a:t>¿Dónde se expresa instrumentalmente el enfoque inclusivo en la escuela?</a:t>
            </a:r>
            <a:endParaRPr lang="es-ES" dirty="0"/>
          </a:p>
        </p:txBody>
      </p:sp>
      <p:sp>
        <p:nvSpPr>
          <p:cNvPr id="3" name="2 Marcador de contenido"/>
          <p:cNvSpPr>
            <a:spLocks noGrp="1"/>
          </p:cNvSpPr>
          <p:nvPr>
            <p:ph idx="1"/>
          </p:nvPr>
        </p:nvSpPr>
        <p:spPr>
          <a:xfrm>
            <a:off x="467544" y="1888232"/>
            <a:ext cx="8280920" cy="3701008"/>
          </a:xfrm>
          <a:solidFill>
            <a:srgbClr val="00B050"/>
          </a:solidFill>
        </p:spPr>
        <p:txBody>
          <a:bodyPr/>
          <a:lstStyle/>
          <a:p>
            <a:r>
              <a:rPr lang="es-CL" sz="2400" dirty="0">
                <a:solidFill>
                  <a:schemeClr val="bg1"/>
                </a:solidFill>
              </a:rPr>
              <a:t>Se proponen tres ámbitos del quehacer de los establecimientos que corresponden a los EJES ESTRATÉGICOS en que debe expresarse el enfoque inclusivo:</a:t>
            </a:r>
          </a:p>
          <a:p>
            <a:endParaRPr lang="es-CL" sz="2400" dirty="0">
              <a:solidFill>
                <a:schemeClr val="bg1"/>
              </a:solidFill>
            </a:endParaRPr>
          </a:p>
          <a:p>
            <a:pPr marL="971550" lvl="1" indent="-514350">
              <a:buFont typeface="+mj-lt"/>
              <a:buAutoNum type="arabicPeriod"/>
            </a:pPr>
            <a:r>
              <a:rPr lang="es-CL" sz="2000" dirty="0">
                <a:solidFill>
                  <a:schemeClr val="bg1"/>
                </a:solidFill>
              </a:rPr>
              <a:t>Instrumentos de gestión y regulaciones institucionales</a:t>
            </a:r>
          </a:p>
          <a:p>
            <a:pPr marL="971550" lvl="1" indent="-514350">
              <a:buFont typeface="+mj-lt"/>
              <a:buAutoNum type="arabicPeriod"/>
            </a:pPr>
            <a:endParaRPr lang="es-CL" sz="2000" dirty="0">
              <a:solidFill>
                <a:schemeClr val="bg1"/>
              </a:solidFill>
            </a:endParaRPr>
          </a:p>
          <a:p>
            <a:pPr marL="971550" lvl="1" indent="-514350">
              <a:buFont typeface="+mj-lt"/>
              <a:buAutoNum type="arabicPeriod"/>
            </a:pPr>
            <a:r>
              <a:rPr lang="es-CL" sz="2000" dirty="0">
                <a:solidFill>
                  <a:schemeClr val="bg1"/>
                </a:solidFill>
              </a:rPr>
              <a:t>Reconocimiento de las y los estudiantes y sus trayectorias educativas</a:t>
            </a:r>
          </a:p>
          <a:p>
            <a:pPr marL="971550" lvl="1" indent="-514350">
              <a:buFont typeface="+mj-lt"/>
              <a:buAutoNum type="arabicPeriod"/>
            </a:pPr>
            <a:endParaRPr lang="es-CL" sz="2000" dirty="0">
              <a:solidFill>
                <a:schemeClr val="bg1"/>
              </a:solidFill>
            </a:endParaRPr>
          </a:p>
          <a:p>
            <a:pPr marL="971550" lvl="1" indent="-514350">
              <a:buFont typeface="+mj-lt"/>
              <a:buAutoNum type="arabicPeriod"/>
            </a:pPr>
            <a:r>
              <a:rPr lang="es-CL" sz="2000" dirty="0">
                <a:solidFill>
                  <a:schemeClr val="bg1"/>
                </a:solidFill>
              </a:rPr>
              <a:t>Gestión y prácticas del establecimiento</a:t>
            </a:r>
            <a:endParaRPr lang="es-ES" sz="2000" dirty="0">
              <a:solidFill>
                <a:schemeClr val="bg1"/>
              </a:solidFill>
            </a:endParaRPr>
          </a:p>
        </p:txBody>
      </p:sp>
    </p:spTree>
    <p:extLst>
      <p:ext uri="{BB962C8B-B14F-4D97-AF65-F5344CB8AC3E}">
        <p14:creationId xmlns:p14="http://schemas.microsoft.com/office/powerpoint/2010/main" val="16495797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5750" y="50114"/>
            <a:ext cx="8001000" cy="858606"/>
          </a:xfrm>
        </p:spPr>
        <p:txBody>
          <a:bodyPr/>
          <a:lstStyle/>
          <a:p>
            <a:pPr algn="ctr"/>
            <a:r>
              <a:rPr lang="es-CL" sz="2000" b="1" dirty="0"/>
              <a:t>Comunidades educativas inclusivas :</a:t>
            </a:r>
            <a:br>
              <a:rPr lang="es-CL" sz="2000" b="1" dirty="0"/>
            </a:br>
            <a:r>
              <a:rPr lang="es-CL" sz="2000" b="1" dirty="0"/>
              <a:t>EJES ESTRATÉGICOS</a:t>
            </a:r>
            <a:endParaRPr lang="es-CL" dirty="0"/>
          </a:p>
        </p:txBody>
      </p:sp>
      <p:sp>
        <p:nvSpPr>
          <p:cNvPr id="4" name="CuadroTexto 3"/>
          <p:cNvSpPr txBox="1"/>
          <p:nvPr/>
        </p:nvSpPr>
        <p:spPr>
          <a:xfrm>
            <a:off x="107504" y="2199462"/>
            <a:ext cx="2664296" cy="830997"/>
          </a:xfrm>
          <a:prstGeom prst="rect">
            <a:avLst/>
          </a:prstGeom>
          <a:solidFill>
            <a:srgbClr val="26B44F"/>
          </a:solidFill>
          <a:ln w="28575">
            <a:noFill/>
          </a:ln>
        </p:spPr>
        <p:txBody>
          <a:bodyPr wrap="square" rtlCol="0" anchor="ctr">
            <a:spAutoFit/>
          </a:bodyPr>
          <a:lstStyle/>
          <a:p>
            <a:pPr algn="ctr"/>
            <a:r>
              <a:rPr lang="es-CL" sz="1600" b="1" dirty="0">
                <a:solidFill>
                  <a:schemeClr val="bg1"/>
                </a:solidFill>
              </a:rPr>
              <a:t>INSTRUMENTOS DE GESTIÓN Y REGULACIONES INSTITUCIONALES</a:t>
            </a:r>
          </a:p>
        </p:txBody>
      </p:sp>
      <p:sp>
        <p:nvSpPr>
          <p:cNvPr id="5" name="CuadroTexto 4"/>
          <p:cNvSpPr txBox="1"/>
          <p:nvPr/>
        </p:nvSpPr>
        <p:spPr>
          <a:xfrm>
            <a:off x="2987824" y="2204864"/>
            <a:ext cx="2664296" cy="830997"/>
          </a:xfrm>
          <a:prstGeom prst="rect">
            <a:avLst/>
          </a:prstGeom>
          <a:solidFill>
            <a:srgbClr val="26B44F"/>
          </a:solidFill>
          <a:ln w="28575">
            <a:noFill/>
          </a:ln>
        </p:spPr>
        <p:txBody>
          <a:bodyPr wrap="square" rtlCol="0" anchor="ctr">
            <a:spAutoFit/>
          </a:bodyPr>
          <a:lstStyle/>
          <a:p>
            <a:pPr algn="ctr"/>
            <a:r>
              <a:rPr lang="es-CL" sz="1600" b="1" dirty="0">
                <a:solidFill>
                  <a:schemeClr val="bg1"/>
                </a:solidFill>
              </a:rPr>
              <a:t>RECONOCIMIENTO DE LOS ESTUDIANTES Y SUS TRAYECTORIAS EDUCATIVAS</a:t>
            </a:r>
          </a:p>
        </p:txBody>
      </p:sp>
      <p:sp>
        <p:nvSpPr>
          <p:cNvPr id="6" name="CuadroTexto 5"/>
          <p:cNvSpPr txBox="1"/>
          <p:nvPr/>
        </p:nvSpPr>
        <p:spPr>
          <a:xfrm>
            <a:off x="5868144" y="2190359"/>
            <a:ext cx="3096344" cy="831600"/>
          </a:xfrm>
          <a:prstGeom prst="rect">
            <a:avLst/>
          </a:prstGeom>
          <a:solidFill>
            <a:srgbClr val="26B44F"/>
          </a:solidFill>
          <a:ln w="28575">
            <a:noFill/>
          </a:ln>
        </p:spPr>
        <p:txBody>
          <a:bodyPr wrap="square" rtlCol="0" anchor="ctr">
            <a:spAutoFit/>
          </a:bodyPr>
          <a:lstStyle/>
          <a:p>
            <a:pPr algn="ctr"/>
            <a:r>
              <a:rPr lang="es-CL" sz="1600" b="1" dirty="0">
                <a:solidFill>
                  <a:schemeClr val="bg1"/>
                </a:solidFill>
              </a:rPr>
              <a:t>GESTIÓN Y PRÁCTICAS  DEL ESTABLECIMIENTO</a:t>
            </a:r>
          </a:p>
        </p:txBody>
      </p:sp>
      <p:pic>
        <p:nvPicPr>
          <p:cNvPr id="8" name="Imagen 7" descr="Don't confuse high levels of &lt;strong&gt;student&lt;/strong&gt; engagement with compliance ..."/>
          <p:cNvPicPr>
            <a:picLocks noChangeAspect="1"/>
          </p:cNvPicPr>
          <p:nvPr/>
        </p:nvPicPr>
        <p:blipFill rotWithShape="1">
          <a:blip r:embed="rId3" cstate="print">
            <a:extLst>
              <a:ext uri="{28A0092B-C50C-407E-A947-70E740481C1C}">
                <a14:useLocalDpi xmlns:a14="http://schemas.microsoft.com/office/drawing/2010/main" val="0"/>
              </a:ext>
            </a:extLst>
          </a:blip>
          <a:srcRect l="7087" t="17802" r="7743" b="12397"/>
          <a:stretch/>
        </p:blipFill>
        <p:spPr>
          <a:xfrm>
            <a:off x="3671900" y="980728"/>
            <a:ext cx="1584177" cy="1152129"/>
          </a:xfrm>
          <a:prstGeom prst="rect">
            <a:avLst/>
          </a:prstGeom>
        </p:spPr>
      </p:pic>
      <p:pic>
        <p:nvPicPr>
          <p:cNvPr id="9" name="Imagen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8741" y="1030831"/>
            <a:ext cx="2235190" cy="1102026"/>
          </a:xfrm>
          <a:prstGeom prst="rect">
            <a:avLst/>
          </a:prstGeom>
        </p:spPr>
      </p:pic>
      <p:pic>
        <p:nvPicPr>
          <p:cNvPr id="11" name="Imagen 10" descr="Free vector graphic: &lt;strong&gt;Documents&lt;/strong&gt;, Files, Folders, Paper - Free Image on ..."/>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63361" y="1340769"/>
            <a:ext cx="1352581" cy="849590"/>
          </a:xfrm>
          <a:prstGeom prst="rect">
            <a:avLst/>
          </a:prstGeom>
        </p:spPr>
      </p:pic>
      <p:sp>
        <p:nvSpPr>
          <p:cNvPr id="13" name="Rectángulo 12"/>
          <p:cNvSpPr/>
          <p:nvPr/>
        </p:nvSpPr>
        <p:spPr>
          <a:xfrm>
            <a:off x="107504" y="3030459"/>
            <a:ext cx="2664296" cy="32811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CL" sz="1400" dirty="0">
                <a:effectLst>
                  <a:outerShdw blurRad="38100" dist="38100" dir="2700000" algn="tl">
                    <a:srgbClr val="000000">
                      <a:alpha val="43137"/>
                    </a:srgbClr>
                  </a:outerShdw>
                </a:effectLst>
              </a:rPr>
              <a:t>Ajuste de los instrumentos institucionales en coherencia con marco jurídico y normativo de la inclusión</a:t>
            </a:r>
          </a:p>
          <a:p>
            <a:pPr marL="285750" indent="-285750">
              <a:buFont typeface="Arial" panose="020B0604020202020204" pitchFamily="34" charset="0"/>
              <a:buChar char="•"/>
            </a:pPr>
            <a:endParaRPr lang="es-CL" sz="1400" dirty="0">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s-CL" sz="1400" dirty="0">
                <a:effectLst>
                  <a:outerShdw blurRad="38100" dist="38100" dir="2700000" algn="tl">
                    <a:srgbClr val="000000">
                      <a:alpha val="43137"/>
                    </a:srgbClr>
                  </a:outerShdw>
                </a:effectLst>
              </a:rPr>
              <a:t>Eliminación de elementos que generen o permitan la discriminación y la exclusión</a:t>
            </a:r>
          </a:p>
          <a:p>
            <a:pPr marL="285750" indent="-285750">
              <a:buFont typeface="Arial" panose="020B0604020202020204" pitchFamily="34" charset="0"/>
              <a:buChar char="•"/>
            </a:pPr>
            <a:endParaRPr lang="es-CL" sz="1400" dirty="0">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s-CL" sz="1400" dirty="0">
                <a:effectLst>
                  <a:outerShdw blurRad="38100" dist="38100" dir="2700000" algn="tl">
                    <a:srgbClr val="000000">
                      <a:alpha val="43137"/>
                    </a:srgbClr>
                  </a:outerShdw>
                </a:effectLst>
              </a:rPr>
              <a:t>Declaraciones institucionales expresan compromiso de la comunidad educativa con la inclusión</a:t>
            </a:r>
          </a:p>
        </p:txBody>
      </p:sp>
      <p:sp>
        <p:nvSpPr>
          <p:cNvPr id="14" name="Rectángulo 13"/>
          <p:cNvSpPr/>
          <p:nvPr/>
        </p:nvSpPr>
        <p:spPr>
          <a:xfrm>
            <a:off x="5868144" y="3030459"/>
            <a:ext cx="3096344" cy="32811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CL" sz="1200" dirty="0">
                <a:effectLst>
                  <a:outerShdw blurRad="38100" dist="38100" dir="2700000" algn="tl">
                    <a:srgbClr val="000000">
                      <a:alpha val="43137"/>
                    </a:srgbClr>
                  </a:outerShdw>
                </a:effectLst>
              </a:rPr>
              <a:t>Desarrollo profesional: autoformación, reflexión profesional, comunidades de práctica</a:t>
            </a:r>
            <a:endParaRPr lang="es-CL" sz="600" dirty="0">
              <a:effectLst>
                <a:outerShdw blurRad="38100" dist="38100" dir="2700000" algn="tl">
                  <a:srgbClr val="000000">
                    <a:alpha val="43137"/>
                  </a:srgbClr>
                </a:outerShdw>
              </a:effectLst>
            </a:endParaRPr>
          </a:p>
          <a:p>
            <a:pPr marL="285750" indent="-285750">
              <a:buFont typeface="Arial" panose="020B0604020202020204" pitchFamily="34" charset="0"/>
              <a:buChar char="•"/>
            </a:pPr>
            <a:endParaRPr lang="es-CL" sz="600" dirty="0">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s-CL" sz="1200" dirty="0">
                <a:effectLst>
                  <a:outerShdw blurRad="38100" dist="38100" dir="2700000" algn="tl">
                    <a:srgbClr val="000000">
                      <a:alpha val="43137"/>
                    </a:srgbClr>
                  </a:outerShdw>
                </a:effectLst>
              </a:rPr>
              <a:t>Diversificación de la enseñanza: profundización de la pertinencia en función de la diversidad de estudiantes y sus contextos</a:t>
            </a:r>
          </a:p>
          <a:p>
            <a:pPr marL="285750" indent="-285750">
              <a:buFont typeface="Arial" panose="020B0604020202020204" pitchFamily="34" charset="0"/>
              <a:buChar char="•"/>
            </a:pPr>
            <a:endParaRPr lang="es-CL" sz="1200" dirty="0">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s-CL" sz="1200" dirty="0">
                <a:effectLst>
                  <a:outerShdw blurRad="38100" dist="38100" dir="2700000" algn="tl">
                    <a:srgbClr val="000000">
                      <a:alpha val="43137"/>
                    </a:srgbClr>
                  </a:outerShdw>
                </a:effectLst>
              </a:rPr>
              <a:t>Reorganización de espacios , tiempos y formas de organización de la vida escolar para el aprendizaje y la participación de todas y todos</a:t>
            </a:r>
            <a:endParaRPr lang="es-CL" sz="600" dirty="0">
              <a:effectLst>
                <a:outerShdw blurRad="38100" dist="38100" dir="2700000" algn="tl">
                  <a:srgbClr val="000000">
                    <a:alpha val="43137"/>
                  </a:srgbClr>
                </a:outerShdw>
              </a:effectLst>
            </a:endParaRPr>
          </a:p>
          <a:p>
            <a:pPr marL="285750" indent="-285750">
              <a:buFont typeface="Arial" panose="020B0604020202020204" pitchFamily="34" charset="0"/>
              <a:buChar char="•"/>
            </a:pPr>
            <a:endParaRPr lang="es-CL" sz="600" dirty="0">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s-CL" sz="1200" dirty="0">
                <a:effectLst>
                  <a:outerShdw blurRad="38100" dist="38100" dir="2700000" algn="tl">
                    <a:srgbClr val="000000">
                      <a:alpha val="43137"/>
                    </a:srgbClr>
                  </a:outerShdw>
                </a:effectLst>
              </a:rPr>
              <a:t>Acciones de apoyo específico: abordaje de brechas y barreras a la inclusión</a:t>
            </a:r>
          </a:p>
        </p:txBody>
      </p:sp>
      <p:sp>
        <p:nvSpPr>
          <p:cNvPr id="15" name="Rectángulo 14"/>
          <p:cNvSpPr/>
          <p:nvPr/>
        </p:nvSpPr>
        <p:spPr>
          <a:xfrm>
            <a:off x="2987824" y="3028202"/>
            <a:ext cx="2664296" cy="328111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s-CL" sz="1400" dirty="0">
                <a:effectLst>
                  <a:outerShdw blurRad="38100" dist="38100" dir="2700000" algn="tl">
                    <a:srgbClr val="000000">
                      <a:alpha val="43137"/>
                    </a:srgbClr>
                  </a:outerShdw>
                </a:effectLst>
              </a:rPr>
              <a:t>Profundización en conocimiento de identidades, saberes, culturas, intereses y habilidades de los estudiantes, como referente para el trabajo educativo</a:t>
            </a:r>
          </a:p>
          <a:p>
            <a:pPr marL="285750" indent="-285750">
              <a:buFont typeface="Arial" panose="020B0604020202020204" pitchFamily="34" charset="0"/>
              <a:buChar char="•"/>
            </a:pPr>
            <a:endParaRPr lang="es-CL" sz="1400" dirty="0">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s-CL" sz="1400" dirty="0">
                <a:effectLst>
                  <a:outerShdw blurRad="38100" dist="38100" dir="2700000" algn="tl">
                    <a:srgbClr val="000000">
                      <a:alpha val="43137"/>
                    </a:srgbClr>
                  </a:outerShdw>
                </a:effectLst>
              </a:rPr>
              <a:t>Gestión de información relevante para el seguimiento y fortalecimiento de las trayectorias educativas</a:t>
            </a:r>
          </a:p>
        </p:txBody>
      </p:sp>
    </p:spTree>
    <p:extLst>
      <p:ext uri="{BB962C8B-B14F-4D97-AF65-F5344CB8AC3E}">
        <p14:creationId xmlns:p14="http://schemas.microsoft.com/office/powerpoint/2010/main" val="78332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par>
                          <p:cTn id="21" fill="hold">
                            <p:stCondLst>
                              <p:cond delay="500"/>
                            </p:stCondLst>
                            <p:childTnLst>
                              <p:par>
                                <p:cTn id="22" presetID="10"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par>
                          <p:cTn id="25" fill="hold">
                            <p:stCondLst>
                              <p:cond delay="1000"/>
                            </p:stCondLst>
                            <p:childTnLst>
                              <p:par>
                                <p:cTn id="26" presetID="10"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500"/>
                                        <p:tgtEl>
                                          <p:spTgt spid="9"/>
                                        </p:tgtEl>
                                      </p:cBhvr>
                                    </p:animEffect>
                                  </p:childTnLst>
                                </p:cTn>
                              </p:par>
                            </p:childTnLst>
                          </p:cTn>
                        </p:par>
                        <p:par>
                          <p:cTn id="34" fill="hold">
                            <p:stCondLst>
                              <p:cond delay="500"/>
                            </p:stCondLst>
                            <p:childTnLst>
                              <p:par>
                                <p:cTn id="35" presetID="10" presetClass="entr" presetSubtype="0" fill="hold" grpId="0" nodeType="afterEffect">
                                  <p:stCondLst>
                                    <p:cond delay="0"/>
                                  </p:stCondLst>
                                  <p:childTnLst>
                                    <p:set>
                                      <p:cBhvr>
                                        <p:cTn id="36" dur="1" fill="hold">
                                          <p:stCondLst>
                                            <p:cond delay="0"/>
                                          </p:stCondLst>
                                        </p:cTn>
                                        <p:tgtEl>
                                          <p:spTgt spid="6"/>
                                        </p:tgtEl>
                                        <p:attrNameLst>
                                          <p:attrName>style.visibility</p:attrName>
                                        </p:attrNameLst>
                                      </p:cBhvr>
                                      <p:to>
                                        <p:strVal val="visible"/>
                                      </p:to>
                                    </p:set>
                                    <p:animEffect transition="in" filter="fade">
                                      <p:cBhvr>
                                        <p:cTn id="37" dur="500"/>
                                        <p:tgtEl>
                                          <p:spTgt spid="6"/>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13" grpId="0" animBg="1"/>
      <p:bldP spid="14" grpId="0" animBg="1"/>
      <p:bldP spid="1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b="1" dirty="0"/>
              <a:t>¿Dónde se formula el Plan de Apoyo a la Inclusión que exige la ley?</a:t>
            </a:r>
          </a:p>
        </p:txBody>
      </p:sp>
      <p:pic>
        <p:nvPicPr>
          <p:cNvPr id="4" name="Imagen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32504" y="1481159"/>
            <a:ext cx="7211904" cy="3243073"/>
          </a:xfrm>
          <a:prstGeom prst="rect">
            <a:avLst/>
          </a:prstGeom>
        </p:spPr>
      </p:pic>
      <p:sp>
        <p:nvSpPr>
          <p:cNvPr id="5" name="CuadroTexto 4"/>
          <p:cNvSpPr txBox="1"/>
          <p:nvPr/>
        </p:nvSpPr>
        <p:spPr>
          <a:xfrm>
            <a:off x="827584" y="4653136"/>
            <a:ext cx="7632848" cy="1754326"/>
          </a:xfrm>
          <a:prstGeom prst="rect">
            <a:avLst/>
          </a:prstGeom>
          <a:solidFill>
            <a:srgbClr val="26B44F"/>
          </a:solidFill>
          <a:ln>
            <a:noFill/>
          </a:ln>
        </p:spPr>
        <p:txBody>
          <a:bodyPr wrap="square" rtlCol="0">
            <a:spAutoFit/>
          </a:bodyPr>
          <a:lstStyle/>
          <a:p>
            <a:pPr marL="285750" indent="-285750">
              <a:buFont typeface="Arial" panose="020B0604020202020204" pitchFamily="34" charset="0"/>
              <a:buChar char="•"/>
            </a:pPr>
            <a:r>
              <a:rPr lang="es-CL" dirty="0">
                <a:solidFill>
                  <a:schemeClr val="bg1"/>
                </a:solidFill>
                <a:effectLst>
                  <a:outerShdw blurRad="38100" dist="38100" dir="2700000" algn="tl">
                    <a:srgbClr val="000000">
                      <a:alpha val="43137"/>
                    </a:srgbClr>
                  </a:outerShdw>
                </a:effectLst>
              </a:rPr>
              <a:t>EN EL PLAN DE MEJORAMIENTO EDUCATIVO (u</a:t>
            </a:r>
            <a:r>
              <a:rPr lang="es-ES" dirty="0">
                <a:solidFill>
                  <a:schemeClr val="bg1"/>
                </a:solidFill>
                <a:effectLst>
                  <a:outerShdw blurRad="38100" dist="38100" dir="2700000" algn="tl">
                    <a:srgbClr val="000000">
                      <a:alpha val="43137"/>
                    </a:srgbClr>
                  </a:outerShdw>
                </a:effectLst>
              </a:rPr>
              <a:t>n PME que aborda la inclusión incorpora acciones con enfoque inclusivo en </a:t>
            </a:r>
            <a:r>
              <a:rPr lang="es-ES" b="1" dirty="0">
                <a:solidFill>
                  <a:schemeClr val="bg1"/>
                </a:solidFill>
                <a:effectLst>
                  <a:outerShdw blurRad="38100" dist="38100" dir="2700000" algn="tl">
                    <a:srgbClr val="000000">
                      <a:alpha val="43137"/>
                    </a:srgbClr>
                  </a:outerShdw>
                </a:effectLst>
              </a:rPr>
              <a:t>todas las dimensiones </a:t>
            </a:r>
            <a:r>
              <a:rPr lang="es-ES" dirty="0">
                <a:solidFill>
                  <a:schemeClr val="bg1"/>
                </a:solidFill>
                <a:effectLst>
                  <a:outerShdw blurRad="38100" dist="38100" dir="2700000" algn="tl">
                    <a:srgbClr val="000000">
                      <a:alpha val="43137"/>
                    </a:srgbClr>
                  </a:outerShdw>
                </a:effectLst>
              </a:rPr>
              <a:t>del modelo de calidad y </a:t>
            </a:r>
            <a:r>
              <a:rPr lang="es-ES" b="1" dirty="0">
                <a:solidFill>
                  <a:schemeClr val="bg1"/>
                </a:solidFill>
                <a:effectLst>
                  <a:outerShdw blurRad="38100" dist="38100" dir="2700000" algn="tl">
                    <a:srgbClr val="000000">
                      <a:alpha val="43137"/>
                    </a:srgbClr>
                  </a:outerShdw>
                </a:effectLst>
              </a:rPr>
              <a:t>considera los 3 ejes</a:t>
            </a:r>
            <a:r>
              <a:rPr lang="es-ES" dirty="0">
                <a:solidFill>
                  <a:schemeClr val="bg1"/>
                </a:solidFill>
                <a:effectLst>
                  <a:outerShdw blurRad="38100" dist="38100" dir="2700000" algn="tl">
                    <a:srgbClr val="000000">
                      <a:alpha val="43137"/>
                    </a:srgbClr>
                  </a:outerShdw>
                </a:effectLst>
              </a:rPr>
              <a:t> propuestos en estas orientaciones</a:t>
            </a:r>
            <a:r>
              <a:rPr lang="es-CL" dirty="0">
                <a:solidFill>
                  <a:schemeClr val="bg1"/>
                </a:solidFill>
                <a:effectLst>
                  <a:outerShdw blurRad="38100" dist="38100" dir="2700000" algn="tl">
                    <a:srgbClr val="000000">
                      <a:alpha val="43137"/>
                    </a:srgbClr>
                  </a:outerShdw>
                </a:effectLst>
              </a:rPr>
              <a:t>)</a:t>
            </a:r>
          </a:p>
          <a:p>
            <a:pPr marL="285750" indent="-285750">
              <a:buFont typeface="Arial" panose="020B0604020202020204" pitchFamily="34" charset="0"/>
              <a:buChar char="•"/>
            </a:pPr>
            <a:endParaRPr lang="es-CL" dirty="0">
              <a:solidFill>
                <a:schemeClr val="bg1"/>
              </a:solidFill>
              <a:effectLst>
                <a:outerShdw blurRad="38100" dist="38100" dir="2700000" algn="tl">
                  <a:srgbClr val="000000">
                    <a:alpha val="43137"/>
                  </a:srgbClr>
                </a:outerShdw>
              </a:effectLst>
            </a:endParaRPr>
          </a:p>
          <a:p>
            <a:pPr marL="285750" indent="-285750">
              <a:buFont typeface="Arial" panose="020B0604020202020204" pitchFamily="34" charset="0"/>
              <a:buChar char="•"/>
            </a:pPr>
            <a:r>
              <a:rPr lang="es-CL" dirty="0">
                <a:solidFill>
                  <a:schemeClr val="bg1"/>
                </a:solidFill>
                <a:effectLst>
                  <a:outerShdw blurRad="38100" dist="38100" dir="2700000" algn="tl">
                    <a:srgbClr val="000000">
                      <a:alpha val="43137"/>
                    </a:srgbClr>
                  </a:outerShdw>
                </a:effectLst>
              </a:rPr>
              <a:t>TAMBIEN EN LOS DEMÁS INSTRUMENTOS DE GESTIÓN DEL ESTABLECIMIENTO</a:t>
            </a:r>
          </a:p>
        </p:txBody>
      </p:sp>
    </p:spTree>
    <p:extLst>
      <p:ext uri="{BB962C8B-B14F-4D97-AF65-F5344CB8AC3E}">
        <p14:creationId xmlns:p14="http://schemas.microsoft.com/office/powerpoint/2010/main" val="2766924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CL" b="1" dirty="0"/>
              <a:t>¿Dónde se formula el Plan de Apoyo a la Inclusión que exige la ley?</a:t>
            </a:r>
            <a:br>
              <a:rPr lang="es-CL" b="1" dirty="0"/>
            </a:br>
            <a:endParaRPr lang="es-CL" b="1" dirty="0"/>
          </a:p>
        </p:txBody>
      </p:sp>
      <p:graphicFrame>
        <p:nvGraphicFramePr>
          <p:cNvPr id="6" name="Objeto 5"/>
          <p:cNvGraphicFramePr>
            <a:graphicFrameLocks noChangeAspect="1"/>
          </p:cNvGraphicFramePr>
          <p:nvPr>
            <p:extLst/>
          </p:nvPr>
        </p:nvGraphicFramePr>
        <p:xfrm>
          <a:off x="179512" y="2492896"/>
          <a:ext cx="8775123" cy="3672408"/>
        </p:xfrm>
        <a:graphic>
          <a:graphicData uri="http://schemas.openxmlformats.org/presentationml/2006/ole">
            <mc:AlternateContent xmlns:mc="http://schemas.openxmlformats.org/markup-compatibility/2006">
              <mc:Choice xmlns:v="urn:schemas-microsoft-com:vml" Requires="v">
                <p:oleObj spid="_x0000_s1028" name="Documento" r:id="rId4" imgW="5765800" imgH="2413000" progId="Word.Document.12">
                  <p:embed/>
                </p:oleObj>
              </mc:Choice>
              <mc:Fallback>
                <p:oleObj name="Documento" r:id="rId4" imgW="5765800" imgH="2413000" progId="Word.Document.12">
                  <p:embed/>
                  <p:pic>
                    <p:nvPicPr>
                      <p:cNvPr id="0" name=""/>
                      <p:cNvPicPr/>
                      <p:nvPr/>
                    </p:nvPicPr>
                    <p:blipFill>
                      <a:blip r:embed="rId5"/>
                      <a:stretch>
                        <a:fillRect/>
                      </a:stretch>
                    </p:blipFill>
                    <p:spPr>
                      <a:xfrm>
                        <a:off x="179512" y="2492896"/>
                        <a:ext cx="8775123" cy="3672408"/>
                      </a:xfrm>
                      <a:prstGeom prst="rect">
                        <a:avLst/>
                      </a:prstGeom>
                    </p:spPr>
                  </p:pic>
                </p:oleObj>
              </mc:Fallback>
            </mc:AlternateContent>
          </a:graphicData>
        </a:graphic>
      </p:graphicFrame>
    </p:spTree>
    <p:extLst>
      <p:ext uri="{BB962C8B-B14F-4D97-AF65-F5344CB8AC3E}">
        <p14:creationId xmlns:p14="http://schemas.microsoft.com/office/powerpoint/2010/main" val="16998534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6858000"/>
          </a:xfrm>
          <a:prstGeom prst="rect">
            <a:avLst/>
          </a:prstGeom>
        </p:spPr>
      </p:pic>
      <p:sp>
        <p:nvSpPr>
          <p:cNvPr id="7" name="TextBox 6"/>
          <p:cNvSpPr txBox="1"/>
          <p:nvPr/>
        </p:nvSpPr>
        <p:spPr>
          <a:xfrm>
            <a:off x="0" y="4581128"/>
            <a:ext cx="9144000" cy="400091"/>
          </a:xfrm>
          <a:prstGeom prst="rect">
            <a:avLst/>
          </a:prstGeom>
          <a:noFill/>
        </p:spPr>
        <p:txBody>
          <a:bodyPr wrap="square" lIns="91421" tIns="45711" rIns="91421" bIns="45711" rtlCol="0">
            <a:spAutoFit/>
          </a:bodyPr>
          <a:lstStyle/>
          <a:p>
            <a:pPr algn="ctr"/>
            <a:r>
              <a:rPr lang="en-US" sz="2000" b="1" dirty="0">
                <a:solidFill>
                  <a:schemeClr val="bg1"/>
                </a:solidFill>
                <a:latin typeface="+mj-lt"/>
                <a:cs typeface="gobCL"/>
              </a:rPr>
              <a:t>MINISTERIO DE EDUCACIÓN</a:t>
            </a:r>
          </a:p>
        </p:txBody>
      </p:sp>
    </p:spTree>
    <p:extLst>
      <p:ext uri="{BB962C8B-B14F-4D97-AF65-F5344CB8AC3E}">
        <p14:creationId xmlns:p14="http://schemas.microsoft.com/office/powerpoint/2010/main" val="1170631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a:picLocks noChangeAspect="1"/>
          </p:cNvPicPr>
          <p:nvPr/>
        </p:nvPicPr>
        <p:blipFill rotWithShape="1">
          <a:blip r:embed="rId3">
            <a:extLst>
              <a:ext uri="{BEBA8EAE-BF5A-486C-A8C5-ECC9F3942E4B}">
                <a14:imgProps xmlns:a14="http://schemas.microsoft.com/office/drawing/2010/main">
                  <a14:imgLayer r:embed="rId4">
                    <a14:imgEffect>
                      <a14:sharpenSoften amount="50000"/>
                    </a14:imgEffect>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rcRect b="26720"/>
          <a:stretch/>
        </p:blipFill>
        <p:spPr>
          <a:xfrm>
            <a:off x="251520" y="1595648"/>
            <a:ext cx="8568952" cy="1209545"/>
          </a:xfrm>
          <a:prstGeom prst="rect">
            <a:avLst/>
          </a:prstGeom>
          <a:ln>
            <a:solidFill>
              <a:schemeClr val="bg2">
                <a:lumMod val="50000"/>
              </a:schemeClr>
            </a:solidFill>
          </a:ln>
          <a:effectLst>
            <a:outerShdw blurRad="50800" dist="114300" dir="2700000" algn="tl" rotWithShape="0">
              <a:prstClr val="black">
                <a:alpha val="35000"/>
              </a:prstClr>
            </a:outerShdw>
          </a:effectLst>
        </p:spPr>
      </p:pic>
      <p:grpSp>
        <p:nvGrpSpPr>
          <p:cNvPr id="18" name="17 Grupo"/>
          <p:cNvGrpSpPr/>
          <p:nvPr/>
        </p:nvGrpSpPr>
        <p:grpSpPr>
          <a:xfrm>
            <a:off x="179512" y="4603793"/>
            <a:ext cx="8640960" cy="1345487"/>
            <a:chOff x="0" y="2780928"/>
            <a:chExt cx="9144000" cy="1345487"/>
          </a:xfrm>
          <a:effectLst>
            <a:outerShdw blurRad="50800" dist="114300" dir="2700000" algn="tl" rotWithShape="0">
              <a:prstClr val="black">
                <a:alpha val="35000"/>
              </a:prstClr>
            </a:outerShdw>
          </a:effectLst>
        </p:grpSpPr>
        <p:pic>
          <p:nvPicPr>
            <p:cNvPr id="5" name="4 Imagen"/>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tretch>
              <a:fillRect/>
            </a:stretch>
          </p:blipFill>
          <p:spPr>
            <a:xfrm>
              <a:off x="0" y="2780928"/>
              <a:ext cx="9144000" cy="1345487"/>
            </a:xfrm>
            <a:prstGeom prst="rect">
              <a:avLst/>
            </a:prstGeom>
            <a:ln>
              <a:solidFill>
                <a:schemeClr val="bg2">
                  <a:lumMod val="50000"/>
                </a:schemeClr>
              </a:solidFill>
            </a:ln>
            <a:effectLst>
              <a:outerShdw blurRad="50800" dist="38100" dir="2700000" algn="tl" rotWithShape="0">
                <a:prstClr val="black">
                  <a:alpha val="40000"/>
                </a:prstClr>
              </a:outerShdw>
            </a:effectLst>
          </p:spPr>
        </p:pic>
        <p:sp>
          <p:nvSpPr>
            <p:cNvPr id="11" name="10 Rectángulo"/>
            <p:cNvSpPr/>
            <p:nvPr/>
          </p:nvSpPr>
          <p:spPr>
            <a:xfrm>
              <a:off x="7812360" y="2996952"/>
              <a:ext cx="1296144" cy="252000"/>
            </a:xfrm>
            <a:prstGeom prst="rect">
              <a:avLst/>
            </a:prstGeom>
            <a:solidFill>
              <a:srgbClr val="FF0000">
                <a:alpha val="1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2" name="11 Rectángulo"/>
            <p:cNvSpPr/>
            <p:nvPr/>
          </p:nvSpPr>
          <p:spPr>
            <a:xfrm>
              <a:off x="179512" y="3177000"/>
              <a:ext cx="1008112" cy="252000"/>
            </a:xfrm>
            <a:prstGeom prst="rect">
              <a:avLst/>
            </a:prstGeom>
            <a:solidFill>
              <a:srgbClr val="FF0000">
                <a:alpha val="1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14" name="13 Rectángulo"/>
            <p:cNvSpPr/>
            <p:nvPr/>
          </p:nvSpPr>
          <p:spPr>
            <a:xfrm>
              <a:off x="6588224" y="3356992"/>
              <a:ext cx="2376264" cy="276671"/>
            </a:xfrm>
            <a:prstGeom prst="rect">
              <a:avLst/>
            </a:prstGeom>
            <a:solidFill>
              <a:srgbClr val="FF0000">
                <a:alpha val="1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grpSp>
      <p:sp>
        <p:nvSpPr>
          <p:cNvPr id="21" name="1 Título"/>
          <p:cNvSpPr txBox="1">
            <a:spLocks/>
          </p:cNvSpPr>
          <p:nvPr/>
        </p:nvSpPr>
        <p:spPr bwMode="auto">
          <a:xfrm>
            <a:off x="152400" y="260648"/>
            <a:ext cx="8164513" cy="7563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defTabSz="457200" rtl="0" eaLnBrk="0" fontAlgn="base" hangingPunct="0">
              <a:spcBef>
                <a:spcPct val="0"/>
              </a:spcBef>
              <a:spcAft>
                <a:spcPct val="0"/>
              </a:spcAft>
              <a:defRPr sz="2400" kern="1200">
                <a:solidFill>
                  <a:srgbClr val="006CB7"/>
                </a:solidFill>
                <a:latin typeface="Verdana"/>
                <a:ea typeface="ヒラギノ角ゴ Pro W3" charset="-128"/>
                <a:cs typeface="Verdana"/>
              </a:defRPr>
            </a:lvl1pPr>
            <a:lvl2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algn="l" defTabSz="457200" rtl="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algn="l" defTabSz="457200" rtl="0" fontAlgn="base">
              <a:spcBef>
                <a:spcPct val="0"/>
              </a:spcBef>
              <a:spcAft>
                <a:spcPct val="0"/>
              </a:spcAft>
              <a:defRPr sz="2400">
                <a:solidFill>
                  <a:srgbClr val="006CB7"/>
                </a:solidFill>
                <a:latin typeface="Verdana" charset="0"/>
                <a:ea typeface="ヒラギノ角ゴ Pro W3" charset="-128"/>
              </a:defRPr>
            </a:lvl6pPr>
            <a:lvl7pPr marL="914400" algn="l" defTabSz="457200" rtl="0" fontAlgn="base">
              <a:spcBef>
                <a:spcPct val="0"/>
              </a:spcBef>
              <a:spcAft>
                <a:spcPct val="0"/>
              </a:spcAft>
              <a:defRPr sz="2400">
                <a:solidFill>
                  <a:srgbClr val="006CB7"/>
                </a:solidFill>
                <a:latin typeface="Verdana" charset="0"/>
                <a:ea typeface="ヒラギノ角ゴ Pro W3" charset="-128"/>
              </a:defRPr>
            </a:lvl7pPr>
            <a:lvl8pPr marL="1371600" algn="l" defTabSz="457200" rtl="0" fontAlgn="base">
              <a:spcBef>
                <a:spcPct val="0"/>
              </a:spcBef>
              <a:spcAft>
                <a:spcPct val="0"/>
              </a:spcAft>
              <a:defRPr sz="2400">
                <a:solidFill>
                  <a:srgbClr val="006CB7"/>
                </a:solidFill>
                <a:latin typeface="Verdana" charset="0"/>
                <a:ea typeface="ヒラギノ角ゴ Pro W3" charset="-128"/>
              </a:defRPr>
            </a:lvl8pPr>
            <a:lvl9pPr marL="1828800" algn="l" defTabSz="457200" rtl="0" fontAlgn="base">
              <a:spcBef>
                <a:spcPct val="0"/>
              </a:spcBef>
              <a:spcAft>
                <a:spcPct val="0"/>
              </a:spcAft>
              <a:defRPr sz="2400">
                <a:solidFill>
                  <a:srgbClr val="006CB7"/>
                </a:solidFill>
                <a:latin typeface="Verdana" charset="0"/>
                <a:ea typeface="ヒラギノ角ゴ Pro W3" charset="-128"/>
              </a:defRPr>
            </a:lvl9pPr>
          </a:lstStyle>
          <a:p>
            <a:pPr algn="ctr"/>
            <a:r>
              <a:rPr lang="es-ES" sz="2800" b="1" dirty="0">
                <a:latin typeface="+mj-lt"/>
              </a:rPr>
              <a:t>¿Qué dice la Ley N°20.845 sobre la “inclusión”?</a:t>
            </a:r>
          </a:p>
        </p:txBody>
      </p:sp>
      <p:sp>
        <p:nvSpPr>
          <p:cNvPr id="2" name="1 CuadroTexto"/>
          <p:cNvSpPr txBox="1"/>
          <p:nvPr/>
        </p:nvSpPr>
        <p:spPr>
          <a:xfrm>
            <a:off x="179512" y="1052736"/>
            <a:ext cx="2520280" cy="5232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s-ES"/>
            </a:defPPr>
            <a:lvl1pPr defTabSz="457200" eaLnBrk="0" fontAlgn="base" hangingPunct="0">
              <a:spcBef>
                <a:spcPct val="0"/>
              </a:spcBef>
              <a:spcAft>
                <a:spcPct val="0"/>
              </a:spcAft>
              <a:defRPr sz="2800">
                <a:solidFill>
                  <a:srgbClr val="006CB7"/>
                </a:solidFill>
                <a:latin typeface="+mj-lt"/>
                <a:ea typeface="ヒラギノ角ゴ Pro W3" charset="-128"/>
                <a:cs typeface="Verdana"/>
              </a:defRPr>
            </a:lvl1pPr>
            <a:lvl2pPr defTabSz="45720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defTabSz="45720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defTabSz="45720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defTabSz="45720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defTabSz="457200" fontAlgn="base">
              <a:spcBef>
                <a:spcPct val="0"/>
              </a:spcBef>
              <a:spcAft>
                <a:spcPct val="0"/>
              </a:spcAft>
              <a:defRPr sz="2400">
                <a:solidFill>
                  <a:srgbClr val="006CB7"/>
                </a:solidFill>
                <a:latin typeface="Verdana" charset="0"/>
                <a:ea typeface="ヒラギノ角ゴ Pro W3" charset="-128"/>
              </a:defRPr>
            </a:lvl6pPr>
            <a:lvl7pPr marL="914400" defTabSz="457200" fontAlgn="base">
              <a:spcBef>
                <a:spcPct val="0"/>
              </a:spcBef>
              <a:spcAft>
                <a:spcPct val="0"/>
              </a:spcAft>
              <a:defRPr sz="2400">
                <a:solidFill>
                  <a:srgbClr val="006CB7"/>
                </a:solidFill>
                <a:latin typeface="Verdana" charset="0"/>
                <a:ea typeface="ヒラギノ角ゴ Pro W3" charset="-128"/>
              </a:defRPr>
            </a:lvl7pPr>
            <a:lvl8pPr marL="1371600" defTabSz="457200" fontAlgn="base">
              <a:spcBef>
                <a:spcPct val="0"/>
              </a:spcBef>
              <a:spcAft>
                <a:spcPct val="0"/>
              </a:spcAft>
              <a:defRPr sz="2400">
                <a:solidFill>
                  <a:srgbClr val="006CB7"/>
                </a:solidFill>
                <a:latin typeface="Verdana" charset="0"/>
                <a:ea typeface="ヒラギノ角ゴ Pro W3" charset="-128"/>
              </a:defRPr>
            </a:lvl8pPr>
            <a:lvl9pPr marL="1828800" defTabSz="457200" fontAlgn="base">
              <a:spcBef>
                <a:spcPct val="0"/>
              </a:spcBef>
              <a:spcAft>
                <a:spcPct val="0"/>
              </a:spcAft>
              <a:defRPr sz="2400">
                <a:solidFill>
                  <a:srgbClr val="006CB7"/>
                </a:solidFill>
                <a:latin typeface="Verdana" charset="0"/>
                <a:ea typeface="ヒラギノ角ゴ Pro W3" charset="-128"/>
              </a:defRPr>
            </a:lvl9pPr>
          </a:lstStyle>
          <a:p>
            <a:r>
              <a:rPr lang="es-CL" sz="2400" b="1" dirty="0"/>
              <a:t>En su título:</a:t>
            </a:r>
            <a:endParaRPr lang="es-ES" sz="2400" b="1" dirty="0"/>
          </a:p>
        </p:txBody>
      </p:sp>
      <p:sp>
        <p:nvSpPr>
          <p:cNvPr id="10" name="9 CuadroTexto"/>
          <p:cNvSpPr txBox="1"/>
          <p:nvPr/>
        </p:nvSpPr>
        <p:spPr>
          <a:xfrm>
            <a:off x="179512" y="4129916"/>
            <a:ext cx="7272808" cy="5232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defPPr>
              <a:defRPr lang="es-ES"/>
            </a:defPPr>
            <a:lvl1pPr defTabSz="457200" eaLnBrk="0" fontAlgn="base" hangingPunct="0">
              <a:spcBef>
                <a:spcPct val="0"/>
              </a:spcBef>
              <a:spcAft>
                <a:spcPct val="0"/>
              </a:spcAft>
              <a:defRPr sz="2800">
                <a:solidFill>
                  <a:srgbClr val="006CB7"/>
                </a:solidFill>
                <a:latin typeface="+mj-lt"/>
                <a:ea typeface="ヒラギノ角ゴ Pro W3" charset="-128"/>
                <a:cs typeface="Verdana"/>
              </a:defRPr>
            </a:lvl1pPr>
            <a:lvl2pPr defTabSz="45720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2pPr>
            <a:lvl3pPr defTabSz="45720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3pPr>
            <a:lvl4pPr defTabSz="45720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4pPr>
            <a:lvl5pPr defTabSz="457200" eaLnBrk="0" fontAlgn="base" hangingPunct="0">
              <a:spcBef>
                <a:spcPct val="0"/>
              </a:spcBef>
              <a:spcAft>
                <a:spcPct val="0"/>
              </a:spcAft>
              <a:defRPr sz="2400">
                <a:solidFill>
                  <a:srgbClr val="006CB7"/>
                </a:solidFill>
                <a:latin typeface="Verdana" charset="0"/>
                <a:ea typeface="ヒラギノ角ゴ Pro W3" charset="-128"/>
                <a:cs typeface="Verdana" pitchFamily="34" charset="0"/>
              </a:defRPr>
            </a:lvl5pPr>
            <a:lvl6pPr marL="457200" defTabSz="457200" fontAlgn="base">
              <a:spcBef>
                <a:spcPct val="0"/>
              </a:spcBef>
              <a:spcAft>
                <a:spcPct val="0"/>
              </a:spcAft>
              <a:defRPr sz="2400">
                <a:solidFill>
                  <a:srgbClr val="006CB7"/>
                </a:solidFill>
                <a:latin typeface="Verdana" charset="0"/>
                <a:ea typeface="ヒラギノ角ゴ Pro W3" charset="-128"/>
              </a:defRPr>
            </a:lvl6pPr>
            <a:lvl7pPr marL="914400" defTabSz="457200" fontAlgn="base">
              <a:spcBef>
                <a:spcPct val="0"/>
              </a:spcBef>
              <a:spcAft>
                <a:spcPct val="0"/>
              </a:spcAft>
              <a:defRPr sz="2400">
                <a:solidFill>
                  <a:srgbClr val="006CB7"/>
                </a:solidFill>
                <a:latin typeface="Verdana" charset="0"/>
                <a:ea typeface="ヒラギノ角ゴ Pro W3" charset="-128"/>
              </a:defRPr>
            </a:lvl7pPr>
            <a:lvl8pPr marL="1371600" defTabSz="457200" fontAlgn="base">
              <a:spcBef>
                <a:spcPct val="0"/>
              </a:spcBef>
              <a:spcAft>
                <a:spcPct val="0"/>
              </a:spcAft>
              <a:defRPr sz="2400">
                <a:solidFill>
                  <a:srgbClr val="006CB7"/>
                </a:solidFill>
                <a:latin typeface="Verdana" charset="0"/>
                <a:ea typeface="ヒラギノ角ゴ Pro W3" charset="-128"/>
              </a:defRPr>
            </a:lvl8pPr>
            <a:lvl9pPr marL="1828800" defTabSz="457200" fontAlgn="base">
              <a:spcBef>
                <a:spcPct val="0"/>
              </a:spcBef>
              <a:spcAft>
                <a:spcPct val="0"/>
              </a:spcAft>
              <a:defRPr sz="2400">
                <a:solidFill>
                  <a:srgbClr val="006CB7"/>
                </a:solidFill>
                <a:latin typeface="Verdana" charset="0"/>
                <a:ea typeface="ヒラギノ角ゴ Pro W3" charset="-128"/>
              </a:defRPr>
            </a:lvl9pPr>
          </a:lstStyle>
          <a:p>
            <a:r>
              <a:rPr lang="es-CL" sz="2400" b="1" dirty="0"/>
              <a:t>En la definición del principio de Integración e Inclusión:</a:t>
            </a:r>
            <a:endParaRPr lang="es-ES" sz="2400" b="1" dirty="0"/>
          </a:p>
        </p:txBody>
      </p:sp>
    </p:spTree>
    <p:extLst>
      <p:ext uri="{BB962C8B-B14F-4D97-AF65-F5344CB8AC3E}">
        <p14:creationId xmlns:p14="http://schemas.microsoft.com/office/powerpoint/2010/main" val="1492908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116632"/>
            <a:ext cx="8001000" cy="490066"/>
          </a:xfrm>
        </p:spPr>
        <p:txBody>
          <a:bodyPr/>
          <a:lstStyle/>
          <a:p>
            <a:pPr algn="ctr"/>
            <a:r>
              <a:rPr lang="es-CL" b="1" dirty="0"/>
              <a:t>MARCO  REFERENCIAL</a:t>
            </a:r>
            <a:endParaRPr lang="es-ES" b="1" dirty="0"/>
          </a:p>
        </p:txBody>
      </p:sp>
      <p:sp>
        <p:nvSpPr>
          <p:cNvPr id="5" name="4 Rectángulo redondeado"/>
          <p:cNvSpPr/>
          <p:nvPr/>
        </p:nvSpPr>
        <p:spPr>
          <a:xfrm>
            <a:off x="251520" y="1196752"/>
            <a:ext cx="3456384" cy="4320480"/>
          </a:xfrm>
          <a:prstGeom prst="roundRect">
            <a:avLst>
              <a:gd name="adj" fmla="val 9171"/>
            </a:avLst>
          </a:prstGeom>
          <a:ln>
            <a:noFill/>
          </a:ln>
          <a:effectLst>
            <a:outerShdw blurRad="508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2400" b="1" dirty="0">
                <a:effectLst>
                  <a:outerShdw blurRad="38100" dist="38100" dir="2700000" algn="tl">
                    <a:srgbClr val="000000">
                      <a:alpha val="43137"/>
                    </a:srgbClr>
                  </a:outerShdw>
                </a:effectLst>
              </a:rPr>
              <a:t>LEY DE INCLUSIÓN</a:t>
            </a:r>
          </a:p>
          <a:p>
            <a:pPr algn="ctr"/>
            <a:endParaRPr lang="es-CL" dirty="0">
              <a:effectLst>
                <a:outerShdw blurRad="38100" dist="38100" dir="2700000" algn="tl">
                  <a:srgbClr val="000000">
                    <a:alpha val="43137"/>
                  </a:srgbClr>
                </a:outerShdw>
              </a:effectLst>
            </a:endParaRPr>
          </a:p>
          <a:p>
            <a:pPr marL="285750" indent="-285750">
              <a:buFont typeface="Wingdings" pitchFamily="2" charset="2"/>
              <a:buChar char="ü"/>
            </a:pPr>
            <a:r>
              <a:rPr lang="es-CL" sz="2000" dirty="0">
                <a:effectLst>
                  <a:outerShdw blurRad="38100" dist="38100" dir="2700000" algn="tl">
                    <a:srgbClr val="000000">
                      <a:alpha val="43137"/>
                    </a:srgbClr>
                  </a:outerShdw>
                </a:effectLst>
              </a:rPr>
              <a:t>Establece condiciones estructurales para el acceso, la no discriminación y el levantamiento de acciones de apoyo para un sistema educativo inclusivo.</a:t>
            </a:r>
          </a:p>
        </p:txBody>
      </p:sp>
      <p:sp>
        <p:nvSpPr>
          <p:cNvPr id="6" name="5 Rectángulo redondeado"/>
          <p:cNvSpPr/>
          <p:nvPr/>
        </p:nvSpPr>
        <p:spPr>
          <a:xfrm>
            <a:off x="5148064" y="1196752"/>
            <a:ext cx="3600400" cy="4320480"/>
          </a:xfrm>
          <a:prstGeom prst="roundRect">
            <a:avLst>
              <a:gd name="adj" fmla="val 6966"/>
            </a:avLst>
          </a:prstGeom>
          <a:ln>
            <a:noFill/>
          </a:ln>
          <a:effectLst>
            <a:outerShdw blurRad="50800" dist="88900" dir="2700000" algn="tl" rotWithShape="0">
              <a:prstClr val="black">
                <a:alpha val="3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2400" b="1" dirty="0">
              <a:effectLst>
                <a:outerShdw blurRad="38100" dist="38100" dir="2700000" algn="tl">
                  <a:srgbClr val="000000">
                    <a:alpha val="43137"/>
                  </a:srgbClr>
                </a:outerShdw>
              </a:effectLst>
            </a:endParaRPr>
          </a:p>
          <a:p>
            <a:pPr algn="ctr"/>
            <a:r>
              <a:rPr lang="es-CL" sz="2400" b="1" dirty="0">
                <a:effectLst>
                  <a:outerShdw blurRad="38100" dist="38100" dir="2700000" algn="tl">
                    <a:srgbClr val="000000">
                      <a:alpha val="43137"/>
                    </a:srgbClr>
                  </a:outerShdw>
                </a:effectLst>
              </a:rPr>
              <a:t>REFORMA EDUCACIONAL</a:t>
            </a:r>
          </a:p>
          <a:p>
            <a:endParaRPr lang="es-CL" dirty="0">
              <a:effectLst>
                <a:outerShdw blurRad="38100" dist="38100" dir="2700000" algn="tl">
                  <a:srgbClr val="000000">
                    <a:alpha val="43137"/>
                  </a:srgbClr>
                </a:outerShdw>
              </a:effectLst>
            </a:endParaRPr>
          </a:p>
          <a:p>
            <a:pPr algn="ctr"/>
            <a:r>
              <a:rPr lang="es-CL" dirty="0">
                <a:effectLst>
                  <a:outerShdw blurRad="38100" dist="38100" dir="2700000" algn="tl">
                    <a:srgbClr val="000000">
                      <a:alpha val="43137"/>
                    </a:srgbClr>
                  </a:outerShdw>
                </a:effectLst>
              </a:rPr>
              <a:t>Un nuevo proyecto de sistema educativo para una sociedad más democrática, integrada e inclusiva</a:t>
            </a:r>
          </a:p>
          <a:p>
            <a:pPr algn="ctr"/>
            <a:endParaRPr lang="es-CL" dirty="0">
              <a:effectLst>
                <a:outerShdw blurRad="38100" dist="38100" dir="2700000" algn="tl">
                  <a:srgbClr val="000000">
                    <a:alpha val="43137"/>
                  </a:srgbClr>
                </a:outerShdw>
              </a:effectLst>
            </a:endParaRPr>
          </a:p>
          <a:p>
            <a:pPr algn="ctr"/>
            <a:endParaRPr lang="es-CL" dirty="0">
              <a:effectLst>
                <a:outerShdw blurRad="38100" dist="38100" dir="2700000" algn="tl">
                  <a:srgbClr val="000000">
                    <a:alpha val="43137"/>
                  </a:srgbClr>
                </a:outerShdw>
              </a:effectLst>
            </a:endParaRPr>
          </a:p>
          <a:p>
            <a:pPr algn="ctr"/>
            <a:endParaRPr lang="es-CL" dirty="0">
              <a:effectLst>
                <a:outerShdw blurRad="38100" dist="38100" dir="2700000" algn="tl">
                  <a:srgbClr val="000000">
                    <a:alpha val="43137"/>
                  </a:srgbClr>
                </a:outerShdw>
              </a:effectLst>
            </a:endParaRPr>
          </a:p>
          <a:p>
            <a:pPr algn="ctr"/>
            <a:endParaRPr lang="es-CL" dirty="0">
              <a:effectLst>
                <a:outerShdw blurRad="38100" dist="38100" dir="2700000" algn="tl">
                  <a:srgbClr val="000000">
                    <a:alpha val="43137"/>
                  </a:srgbClr>
                </a:outerShdw>
              </a:effectLst>
            </a:endParaRPr>
          </a:p>
          <a:p>
            <a:pPr algn="ctr"/>
            <a:endParaRPr lang="es-CL" dirty="0">
              <a:effectLst>
                <a:outerShdw blurRad="38100" dist="38100" dir="2700000" algn="tl">
                  <a:srgbClr val="000000">
                    <a:alpha val="43137"/>
                  </a:srgbClr>
                </a:outerShdw>
              </a:effectLst>
            </a:endParaRPr>
          </a:p>
          <a:p>
            <a:pPr algn="ctr"/>
            <a:r>
              <a:rPr lang="es-CL" dirty="0">
                <a:effectLst>
                  <a:outerShdw blurRad="38100" dist="38100" dir="2700000" algn="tl">
                    <a:srgbClr val="000000">
                      <a:alpha val="43137"/>
                    </a:srgbClr>
                  </a:outerShdw>
                </a:effectLst>
              </a:rPr>
              <a:t>Comunidades educativas que reconocen, valoran y se enriquecen a partir de la expresión de las diferencias</a:t>
            </a:r>
          </a:p>
        </p:txBody>
      </p:sp>
      <p:sp>
        <p:nvSpPr>
          <p:cNvPr id="7" name="6 Flecha derecha"/>
          <p:cNvSpPr/>
          <p:nvPr/>
        </p:nvSpPr>
        <p:spPr>
          <a:xfrm>
            <a:off x="3851920" y="2924944"/>
            <a:ext cx="1080120" cy="504056"/>
          </a:xfrm>
          <a:prstGeom prst="rightArrow">
            <a:avLst/>
          </a:prstGeom>
          <a:effectLst>
            <a:outerShdw blurRad="50800" dist="88900" dir="2700000" algn="tl" rotWithShape="0">
              <a:prstClr val="black">
                <a:alpha val="35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endParaRPr lang="es-ES"/>
          </a:p>
        </p:txBody>
      </p:sp>
      <p:sp>
        <p:nvSpPr>
          <p:cNvPr id="8" name="7 Flecha abajo"/>
          <p:cNvSpPr/>
          <p:nvPr/>
        </p:nvSpPr>
        <p:spPr>
          <a:xfrm>
            <a:off x="6624228" y="3212976"/>
            <a:ext cx="648072" cy="1008112"/>
          </a:xfrm>
          <a:prstGeom prst="downArrow">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Pentágono"/>
          <p:cNvSpPr/>
          <p:nvPr/>
        </p:nvSpPr>
        <p:spPr>
          <a:xfrm>
            <a:off x="251520" y="5661248"/>
            <a:ext cx="8640960" cy="576064"/>
          </a:xfrm>
          <a:prstGeom prst="homePlate">
            <a:avLst/>
          </a:prstGeom>
          <a:effectLst>
            <a:outerShdw blurRad="50800" dist="88900" dir="2700000" algn="tl" rotWithShape="0">
              <a:prstClr val="black">
                <a:alpha val="35000"/>
              </a:prstClr>
            </a:outerShdw>
          </a:effectLst>
        </p:spPr>
        <p:style>
          <a:lnRef idx="1">
            <a:schemeClr val="accent4"/>
          </a:lnRef>
          <a:fillRef idx="2">
            <a:schemeClr val="accent4"/>
          </a:fillRef>
          <a:effectRef idx="1">
            <a:schemeClr val="accent4"/>
          </a:effectRef>
          <a:fontRef idx="minor">
            <a:schemeClr val="dk1"/>
          </a:fontRef>
        </p:style>
        <p:txBody>
          <a:bodyPr rtlCol="0" anchor="ctr"/>
          <a:lstStyle/>
          <a:p>
            <a:pPr algn="ctr"/>
            <a:r>
              <a:rPr lang="es-CL" dirty="0"/>
              <a:t>EL ENFOQUE INCLUSIVO PUEDE DAR CONTINUIDAD DE ENFOQUE Y PROPÓSITOS</a:t>
            </a:r>
            <a:endParaRPr lang="es-ES" dirty="0"/>
          </a:p>
        </p:txBody>
      </p:sp>
      <p:sp>
        <p:nvSpPr>
          <p:cNvPr id="3" name="2 CuadroTexto"/>
          <p:cNvSpPr txBox="1"/>
          <p:nvPr/>
        </p:nvSpPr>
        <p:spPr>
          <a:xfrm>
            <a:off x="1043608" y="692696"/>
            <a:ext cx="1800200" cy="584775"/>
          </a:xfrm>
          <a:prstGeom prst="rect">
            <a:avLst/>
          </a:prstGeom>
          <a:solidFill>
            <a:srgbClr val="D88BFF">
              <a:alpha val="40000"/>
            </a:srgbClr>
          </a:solidFill>
        </p:spPr>
        <p:txBody>
          <a:bodyPr wrap="square" rtlCol="0">
            <a:spAutoFit/>
          </a:bodyPr>
          <a:lstStyle/>
          <a:p>
            <a:pPr algn="ctr"/>
            <a:r>
              <a:rPr lang="es-CL" sz="3200" dirty="0">
                <a:solidFill>
                  <a:schemeClr val="accent6">
                    <a:lumMod val="75000"/>
                  </a:schemeClr>
                </a:solidFill>
                <a:effectLst>
                  <a:outerShdw blurRad="38100" dist="38100" dir="2700000" algn="tl">
                    <a:srgbClr val="000000">
                      <a:alpha val="43137"/>
                    </a:srgbClr>
                  </a:outerShdw>
                </a:effectLst>
              </a:rPr>
              <a:t>BASE</a:t>
            </a:r>
            <a:endParaRPr lang="es-ES" dirty="0">
              <a:solidFill>
                <a:schemeClr val="accent6">
                  <a:lumMod val="75000"/>
                </a:schemeClr>
              </a:solidFill>
              <a:effectLst>
                <a:outerShdw blurRad="38100" dist="38100" dir="2700000" algn="tl">
                  <a:srgbClr val="000000">
                    <a:alpha val="43137"/>
                  </a:srgbClr>
                </a:outerShdw>
              </a:effectLst>
            </a:endParaRPr>
          </a:p>
        </p:txBody>
      </p:sp>
      <p:sp>
        <p:nvSpPr>
          <p:cNvPr id="9" name="8 CuadroTexto"/>
          <p:cNvSpPr txBox="1"/>
          <p:nvPr/>
        </p:nvSpPr>
        <p:spPr>
          <a:xfrm>
            <a:off x="5868144" y="692695"/>
            <a:ext cx="2160240" cy="584775"/>
          </a:xfrm>
          <a:prstGeom prst="rect">
            <a:avLst/>
          </a:prstGeom>
          <a:solidFill>
            <a:srgbClr val="D88BFF">
              <a:alpha val="40000"/>
            </a:srgbClr>
          </a:solidFill>
        </p:spPr>
        <p:txBody>
          <a:bodyPr wrap="square" rtlCol="0">
            <a:spAutoFit/>
          </a:bodyPr>
          <a:lstStyle/>
          <a:p>
            <a:pPr algn="ctr"/>
            <a:r>
              <a:rPr lang="es-CL" sz="3200" dirty="0">
                <a:solidFill>
                  <a:schemeClr val="accent6">
                    <a:lumMod val="75000"/>
                  </a:schemeClr>
                </a:solidFill>
                <a:effectLst>
                  <a:outerShdw blurRad="38100" dist="38100" dir="2700000" algn="tl">
                    <a:srgbClr val="000000">
                      <a:alpha val="43137"/>
                    </a:srgbClr>
                  </a:outerShdw>
                </a:effectLst>
              </a:rPr>
              <a:t>HORIZONTE</a:t>
            </a:r>
            <a:endParaRPr lang="es-ES" dirty="0">
              <a:solidFill>
                <a:schemeClr val="accent6">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86856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2000" fill="hold"/>
                                        <p:tgtEl>
                                          <p:spTgt spid="10"/>
                                        </p:tgtEl>
                                        <p:attrNameLst>
                                          <p:attrName>ppt_x</p:attrName>
                                        </p:attrNameLst>
                                      </p:cBhvr>
                                      <p:tavLst>
                                        <p:tav tm="0">
                                          <p:val>
                                            <p:strVal val="0-#ppt_w/2"/>
                                          </p:val>
                                        </p:tav>
                                        <p:tav tm="100000">
                                          <p:val>
                                            <p:strVal val="#ppt_x"/>
                                          </p:val>
                                        </p:tav>
                                      </p:tavLst>
                                    </p:anim>
                                    <p:anim calcmode="lin" valueType="num">
                                      <p:cBhvr additive="base">
                                        <p:cTn id="28" dur="20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animBg="1"/>
      <p:bldP spid="3" grpId="0" animBg="1"/>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b="1" dirty="0"/>
              <a:t>Comunidades educativas inclusivas</a:t>
            </a:r>
          </a:p>
        </p:txBody>
      </p:sp>
      <p:graphicFrame>
        <p:nvGraphicFramePr>
          <p:cNvPr id="3" name="2 Diagrama"/>
          <p:cNvGraphicFramePr/>
          <p:nvPr>
            <p:extLst>
              <p:ext uri="{D42A27DB-BD31-4B8C-83A1-F6EECF244321}">
                <p14:modId xmlns:p14="http://schemas.microsoft.com/office/powerpoint/2010/main" val="2414105896"/>
              </p:ext>
            </p:extLst>
          </p:nvPr>
        </p:nvGraphicFramePr>
        <p:xfrm>
          <a:off x="1524000" y="1741264"/>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77943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CL" b="1" dirty="0"/>
              <a:t>Comunidades educativas inclusivas</a:t>
            </a:r>
            <a:endParaRPr lang="es-CL" dirty="0"/>
          </a:p>
        </p:txBody>
      </p:sp>
      <p:graphicFrame>
        <p:nvGraphicFramePr>
          <p:cNvPr id="3" name="2 Diagrama"/>
          <p:cNvGraphicFramePr/>
          <p:nvPr>
            <p:extLst>
              <p:ext uri="{D42A27DB-BD31-4B8C-83A1-F6EECF244321}">
                <p14:modId xmlns:p14="http://schemas.microsoft.com/office/powerpoint/2010/main" val="3424489015"/>
              </p:ext>
            </p:extLst>
          </p:nvPr>
        </p:nvGraphicFramePr>
        <p:xfrm>
          <a:off x="1524000" y="1741264"/>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05954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188640"/>
            <a:ext cx="8001000" cy="634082"/>
          </a:xfrm>
        </p:spPr>
        <p:txBody>
          <a:bodyPr/>
          <a:lstStyle/>
          <a:p>
            <a:r>
              <a:rPr lang="es-CL" dirty="0"/>
              <a:t>Marco jurídico y normativo de la inclusión</a:t>
            </a:r>
            <a:endParaRPr lang="es-ES" dirty="0"/>
          </a:p>
        </p:txBody>
      </p:sp>
      <p:sp>
        <p:nvSpPr>
          <p:cNvPr id="3" name="2 Marcador de contenido"/>
          <p:cNvSpPr>
            <a:spLocks noGrp="1"/>
          </p:cNvSpPr>
          <p:nvPr>
            <p:ph idx="1"/>
          </p:nvPr>
        </p:nvSpPr>
        <p:spPr bwMode="auto">
          <a:xfrm>
            <a:off x="285750" y="962149"/>
            <a:ext cx="8102674" cy="2382297"/>
          </a:xfrm>
          <a:custGeom>
            <a:avLst/>
            <a:gdLst>
              <a:gd name="connsiteX0" fmla="*/ 0 w 8102674"/>
              <a:gd name="connsiteY0" fmla="*/ 288038 h 1728193"/>
              <a:gd name="connsiteX1" fmla="*/ 288038 w 8102674"/>
              <a:gd name="connsiteY1" fmla="*/ 0 h 1728193"/>
              <a:gd name="connsiteX2" fmla="*/ 4726560 w 8102674"/>
              <a:gd name="connsiteY2" fmla="*/ 0 h 1728193"/>
              <a:gd name="connsiteX3" fmla="*/ 4726560 w 8102674"/>
              <a:gd name="connsiteY3" fmla="*/ 0 h 1728193"/>
              <a:gd name="connsiteX4" fmla="*/ 6752228 w 8102674"/>
              <a:gd name="connsiteY4" fmla="*/ 0 h 1728193"/>
              <a:gd name="connsiteX5" fmla="*/ 7814636 w 8102674"/>
              <a:gd name="connsiteY5" fmla="*/ 0 h 1728193"/>
              <a:gd name="connsiteX6" fmla="*/ 8102674 w 8102674"/>
              <a:gd name="connsiteY6" fmla="*/ 288038 h 1728193"/>
              <a:gd name="connsiteX7" fmla="*/ 8102674 w 8102674"/>
              <a:gd name="connsiteY7" fmla="*/ 1008113 h 1728193"/>
              <a:gd name="connsiteX8" fmla="*/ 8102674 w 8102674"/>
              <a:gd name="connsiteY8" fmla="*/ 1008113 h 1728193"/>
              <a:gd name="connsiteX9" fmla="*/ 8102674 w 8102674"/>
              <a:gd name="connsiteY9" fmla="*/ 1440161 h 1728193"/>
              <a:gd name="connsiteX10" fmla="*/ 8102674 w 8102674"/>
              <a:gd name="connsiteY10" fmla="*/ 1440155 h 1728193"/>
              <a:gd name="connsiteX11" fmla="*/ 7814636 w 8102674"/>
              <a:gd name="connsiteY11" fmla="*/ 1728193 h 1728193"/>
              <a:gd name="connsiteX12" fmla="*/ 6752228 w 8102674"/>
              <a:gd name="connsiteY12" fmla="*/ 1728193 h 1728193"/>
              <a:gd name="connsiteX13" fmla="*/ 4409070 w 8102674"/>
              <a:gd name="connsiteY13" fmla="*/ 2611421 h 1728193"/>
              <a:gd name="connsiteX14" fmla="*/ 4726560 w 8102674"/>
              <a:gd name="connsiteY14" fmla="*/ 1728193 h 1728193"/>
              <a:gd name="connsiteX15" fmla="*/ 288038 w 8102674"/>
              <a:gd name="connsiteY15" fmla="*/ 1728193 h 1728193"/>
              <a:gd name="connsiteX16" fmla="*/ 0 w 8102674"/>
              <a:gd name="connsiteY16" fmla="*/ 1440155 h 1728193"/>
              <a:gd name="connsiteX17" fmla="*/ 0 w 8102674"/>
              <a:gd name="connsiteY17" fmla="*/ 1440161 h 1728193"/>
              <a:gd name="connsiteX18" fmla="*/ 0 w 8102674"/>
              <a:gd name="connsiteY18" fmla="*/ 1008113 h 1728193"/>
              <a:gd name="connsiteX19" fmla="*/ 0 w 8102674"/>
              <a:gd name="connsiteY19" fmla="*/ 1008113 h 1728193"/>
              <a:gd name="connsiteX20" fmla="*/ 0 w 8102674"/>
              <a:gd name="connsiteY20" fmla="*/ 288038 h 1728193"/>
              <a:gd name="connsiteX0" fmla="*/ 0 w 8102674"/>
              <a:gd name="connsiteY0" fmla="*/ 288038 h 2611421"/>
              <a:gd name="connsiteX1" fmla="*/ 288038 w 8102674"/>
              <a:gd name="connsiteY1" fmla="*/ 0 h 2611421"/>
              <a:gd name="connsiteX2" fmla="*/ 4726560 w 8102674"/>
              <a:gd name="connsiteY2" fmla="*/ 0 h 2611421"/>
              <a:gd name="connsiteX3" fmla="*/ 4726560 w 8102674"/>
              <a:gd name="connsiteY3" fmla="*/ 0 h 2611421"/>
              <a:gd name="connsiteX4" fmla="*/ 6752228 w 8102674"/>
              <a:gd name="connsiteY4" fmla="*/ 0 h 2611421"/>
              <a:gd name="connsiteX5" fmla="*/ 7814636 w 8102674"/>
              <a:gd name="connsiteY5" fmla="*/ 0 h 2611421"/>
              <a:gd name="connsiteX6" fmla="*/ 8102674 w 8102674"/>
              <a:gd name="connsiteY6" fmla="*/ 288038 h 2611421"/>
              <a:gd name="connsiteX7" fmla="*/ 8102674 w 8102674"/>
              <a:gd name="connsiteY7" fmla="*/ 1008113 h 2611421"/>
              <a:gd name="connsiteX8" fmla="*/ 8102674 w 8102674"/>
              <a:gd name="connsiteY8" fmla="*/ 1008113 h 2611421"/>
              <a:gd name="connsiteX9" fmla="*/ 8102674 w 8102674"/>
              <a:gd name="connsiteY9" fmla="*/ 1440161 h 2611421"/>
              <a:gd name="connsiteX10" fmla="*/ 8102674 w 8102674"/>
              <a:gd name="connsiteY10" fmla="*/ 1440155 h 2611421"/>
              <a:gd name="connsiteX11" fmla="*/ 7814636 w 8102674"/>
              <a:gd name="connsiteY11" fmla="*/ 1728193 h 2611421"/>
              <a:gd name="connsiteX12" fmla="*/ 6752228 w 8102674"/>
              <a:gd name="connsiteY12" fmla="*/ 1728193 h 2611421"/>
              <a:gd name="connsiteX13" fmla="*/ 4409070 w 8102674"/>
              <a:gd name="connsiteY13" fmla="*/ 2611421 h 2611421"/>
              <a:gd name="connsiteX14" fmla="*/ 5609964 w 8102674"/>
              <a:gd name="connsiteY14" fmla="*/ 1743691 h 2611421"/>
              <a:gd name="connsiteX15" fmla="*/ 288038 w 8102674"/>
              <a:gd name="connsiteY15" fmla="*/ 1728193 h 2611421"/>
              <a:gd name="connsiteX16" fmla="*/ 0 w 8102674"/>
              <a:gd name="connsiteY16" fmla="*/ 1440155 h 2611421"/>
              <a:gd name="connsiteX17" fmla="*/ 0 w 8102674"/>
              <a:gd name="connsiteY17" fmla="*/ 1440161 h 2611421"/>
              <a:gd name="connsiteX18" fmla="*/ 0 w 8102674"/>
              <a:gd name="connsiteY18" fmla="*/ 1008113 h 2611421"/>
              <a:gd name="connsiteX19" fmla="*/ 0 w 8102674"/>
              <a:gd name="connsiteY19" fmla="*/ 1008113 h 2611421"/>
              <a:gd name="connsiteX20" fmla="*/ 0 w 8102674"/>
              <a:gd name="connsiteY20" fmla="*/ 288038 h 2611421"/>
              <a:gd name="connsiteX0" fmla="*/ 0 w 8102674"/>
              <a:gd name="connsiteY0" fmla="*/ 288038 h 2611421"/>
              <a:gd name="connsiteX1" fmla="*/ 288038 w 8102674"/>
              <a:gd name="connsiteY1" fmla="*/ 0 h 2611421"/>
              <a:gd name="connsiteX2" fmla="*/ 4726560 w 8102674"/>
              <a:gd name="connsiteY2" fmla="*/ 0 h 2611421"/>
              <a:gd name="connsiteX3" fmla="*/ 4726560 w 8102674"/>
              <a:gd name="connsiteY3" fmla="*/ 0 h 2611421"/>
              <a:gd name="connsiteX4" fmla="*/ 6752228 w 8102674"/>
              <a:gd name="connsiteY4" fmla="*/ 0 h 2611421"/>
              <a:gd name="connsiteX5" fmla="*/ 7814636 w 8102674"/>
              <a:gd name="connsiteY5" fmla="*/ 0 h 2611421"/>
              <a:gd name="connsiteX6" fmla="*/ 8102674 w 8102674"/>
              <a:gd name="connsiteY6" fmla="*/ 288038 h 2611421"/>
              <a:gd name="connsiteX7" fmla="*/ 8102674 w 8102674"/>
              <a:gd name="connsiteY7" fmla="*/ 1008113 h 2611421"/>
              <a:gd name="connsiteX8" fmla="*/ 8102674 w 8102674"/>
              <a:gd name="connsiteY8" fmla="*/ 1008113 h 2611421"/>
              <a:gd name="connsiteX9" fmla="*/ 8102674 w 8102674"/>
              <a:gd name="connsiteY9" fmla="*/ 1440161 h 2611421"/>
              <a:gd name="connsiteX10" fmla="*/ 8102674 w 8102674"/>
              <a:gd name="connsiteY10" fmla="*/ 1440155 h 2611421"/>
              <a:gd name="connsiteX11" fmla="*/ 7814636 w 8102674"/>
              <a:gd name="connsiteY11" fmla="*/ 1728193 h 2611421"/>
              <a:gd name="connsiteX12" fmla="*/ 6752228 w 8102674"/>
              <a:gd name="connsiteY12" fmla="*/ 1728193 h 2611421"/>
              <a:gd name="connsiteX13" fmla="*/ 4409070 w 8102674"/>
              <a:gd name="connsiteY13" fmla="*/ 2611421 h 2611421"/>
              <a:gd name="connsiteX14" fmla="*/ 5594466 w 8102674"/>
              <a:gd name="connsiteY14" fmla="*/ 1729377 h 2611421"/>
              <a:gd name="connsiteX15" fmla="*/ 288038 w 8102674"/>
              <a:gd name="connsiteY15" fmla="*/ 1728193 h 2611421"/>
              <a:gd name="connsiteX16" fmla="*/ 0 w 8102674"/>
              <a:gd name="connsiteY16" fmla="*/ 1440155 h 2611421"/>
              <a:gd name="connsiteX17" fmla="*/ 0 w 8102674"/>
              <a:gd name="connsiteY17" fmla="*/ 1440161 h 2611421"/>
              <a:gd name="connsiteX18" fmla="*/ 0 w 8102674"/>
              <a:gd name="connsiteY18" fmla="*/ 1008113 h 2611421"/>
              <a:gd name="connsiteX19" fmla="*/ 0 w 8102674"/>
              <a:gd name="connsiteY19" fmla="*/ 1008113 h 2611421"/>
              <a:gd name="connsiteX20" fmla="*/ 0 w 8102674"/>
              <a:gd name="connsiteY20" fmla="*/ 288038 h 2611421"/>
              <a:gd name="connsiteX0" fmla="*/ 0 w 8102674"/>
              <a:gd name="connsiteY0" fmla="*/ 288038 h 2253566"/>
              <a:gd name="connsiteX1" fmla="*/ 288038 w 8102674"/>
              <a:gd name="connsiteY1" fmla="*/ 0 h 2253566"/>
              <a:gd name="connsiteX2" fmla="*/ 4726560 w 8102674"/>
              <a:gd name="connsiteY2" fmla="*/ 0 h 2253566"/>
              <a:gd name="connsiteX3" fmla="*/ 4726560 w 8102674"/>
              <a:gd name="connsiteY3" fmla="*/ 0 h 2253566"/>
              <a:gd name="connsiteX4" fmla="*/ 6752228 w 8102674"/>
              <a:gd name="connsiteY4" fmla="*/ 0 h 2253566"/>
              <a:gd name="connsiteX5" fmla="*/ 7814636 w 8102674"/>
              <a:gd name="connsiteY5" fmla="*/ 0 h 2253566"/>
              <a:gd name="connsiteX6" fmla="*/ 8102674 w 8102674"/>
              <a:gd name="connsiteY6" fmla="*/ 288038 h 2253566"/>
              <a:gd name="connsiteX7" fmla="*/ 8102674 w 8102674"/>
              <a:gd name="connsiteY7" fmla="*/ 1008113 h 2253566"/>
              <a:gd name="connsiteX8" fmla="*/ 8102674 w 8102674"/>
              <a:gd name="connsiteY8" fmla="*/ 1008113 h 2253566"/>
              <a:gd name="connsiteX9" fmla="*/ 8102674 w 8102674"/>
              <a:gd name="connsiteY9" fmla="*/ 1440161 h 2253566"/>
              <a:gd name="connsiteX10" fmla="*/ 8102674 w 8102674"/>
              <a:gd name="connsiteY10" fmla="*/ 1440155 h 2253566"/>
              <a:gd name="connsiteX11" fmla="*/ 7814636 w 8102674"/>
              <a:gd name="connsiteY11" fmla="*/ 1728193 h 2253566"/>
              <a:gd name="connsiteX12" fmla="*/ 6752228 w 8102674"/>
              <a:gd name="connsiteY12" fmla="*/ 1728193 h 2253566"/>
              <a:gd name="connsiteX13" fmla="*/ 4719036 w 8102674"/>
              <a:gd name="connsiteY13" fmla="*/ 2253566 h 2253566"/>
              <a:gd name="connsiteX14" fmla="*/ 5594466 w 8102674"/>
              <a:gd name="connsiteY14" fmla="*/ 1729377 h 2253566"/>
              <a:gd name="connsiteX15" fmla="*/ 288038 w 8102674"/>
              <a:gd name="connsiteY15" fmla="*/ 1728193 h 2253566"/>
              <a:gd name="connsiteX16" fmla="*/ 0 w 8102674"/>
              <a:gd name="connsiteY16" fmla="*/ 1440155 h 2253566"/>
              <a:gd name="connsiteX17" fmla="*/ 0 w 8102674"/>
              <a:gd name="connsiteY17" fmla="*/ 1440161 h 2253566"/>
              <a:gd name="connsiteX18" fmla="*/ 0 w 8102674"/>
              <a:gd name="connsiteY18" fmla="*/ 1008113 h 2253566"/>
              <a:gd name="connsiteX19" fmla="*/ 0 w 8102674"/>
              <a:gd name="connsiteY19" fmla="*/ 1008113 h 2253566"/>
              <a:gd name="connsiteX20" fmla="*/ 0 w 8102674"/>
              <a:gd name="connsiteY20" fmla="*/ 288038 h 2253566"/>
              <a:gd name="connsiteX0" fmla="*/ 0 w 8102674"/>
              <a:gd name="connsiteY0" fmla="*/ 288038 h 2253566"/>
              <a:gd name="connsiteX1" fmla="*/ 288038 w 8102674"/>
              <a:gd name="connsiteY1" fmla="*/ 0 h 2253566"/>
              <a:gd name="connsiteX2" fmla="*/ 4726560 w 8102674"/>
              <a:gd name="connsiteY2" fmla="*/ 0 h 2253566"/>
              <a:gd name="connsiteX3" fmla="*/ 4726560 w 8102674"/>
              <a:gd name="connsiteY3" fmla="*/ 0 h 2253566"/>
              <a:gd name="connsiteX4" fmla="*/ 6752228 w 8102674"/>
              <a:gd name="connsiteY4" fmla="*/ 0 h 2253566"/>
              <a:gd name="connsiteX5" fmla="*/ 7814636 w 8102674"/>
              <a:gd name="connsiteY5" fmla="*/ 0 h 2253566"/>
              <a:gd name="connsiteX6" fmla="*/ 8102674 w 8102674"/>
              <a:gd name="connsiteY6" fmla="*/ 288038 h 2253566"/>
              <a:gd name="connsiteX7" fmla="*/ 8102674 w 8102674"/>
              <a:gd name="connsiteY7" fmla="*/ 1008113 h 2253566"/>
              <a:gd name="connsiteX8" fmla="*/ 8102674 w 8102674"/>
              <a:gd name="connsiteY8" fmla="*/ 1008113 h 2253566"/>
              <a:gd name="connsiteX9" fmla="*/ 8102674 w 8102674"/>
              <a:gd name="connsiteY9" fmla="*/ 1440161 h 2253566"/>
              <a:gd name="connsiteX10" fmla="*/ 8102674 w 8102674"/>
              <a:gd name="connsiteY10" fmla="*/ 1440155 h 2253566"/>
              <a:gd name="connsiteX11" fmla="*/ 7814636 w 8102674"/>
              <a:gd name="connsiteY11" fmla="*/ 1728193 h 2253566"/>
              <a:gd name="connsiteX12" fmla="*/ 6752228 w 8102674"/>
              <a:gd name="connsiteY12" fmla="*/ 1728193 h 2253566"/>
              <a:gd name="connsiteX13" fmla="*/ 4719036 w 8102674"/>
              <a:gd name="connsiteY13" fmla="*/ 2253566 h 2253566"/>
              <a:gd name="connsiteX14" fmla="*/ 2972289 w 8102674"/>
              <a:gd name="connsiteY14" fmla="*/ 1717650 h 2253566"/>
              <a:gd name="connsiteX15" fmla="*/ 288038 w 8102674"/>
              <a:gd name="connsiteY15" fmla="*/ 1728193 h 2253566"/>
              <a:gd name="connsiteX16" fmla="*/ 0 w 8102674"/>
              <a:gd name="connsiteY16" fmla="*/ 1440155 h 2253566"/>
              <a:gd name="connsiteX17" fmla="*/ 0 w 8102674"/>
              <a:gd name="connsiteY17" fmla="*/ 1440161 h 2253566"/>
              <a:gd name="connsiteX18" fmla="*/ 0 w 8102674"/>
              <a:gd name="connsiteY18" fmla="*/ 1008113 h 2253566"/>
              <a:gd name="connsiteX19" fmla="*/ 0 w 8102674"/>
              <a:gd name="connsiteY19" fmla="*/ 1008113 h 2253566"/>
              <a:gd name="connsiteX20" fmla="*/ 0 w 8102674"/>
              <a:gd name="connsiteY20" fmla="*/ 288038 h 2253566"/>
              <a:gd name="connsiteX0" fmla="*/ 0 w 8102674"/>
              <a:gd name="connsiteY0" fmla="*/ 288038 h 2253566"/>
              <a:gd name="connsiteX1" fmla="*/ 288038 w 8102674"/>
              <a:gd name="connsiteY1" fmla="*/ 0 h 2253566"/>
              <a:gd name="connsiteX2" fmla="*/ 4726560 w 8102674"/>
              <a:gd name="connsiteY2" fmla="*/ 0 h 2253566"/>
              <a:gd name="connsiteX3" fmla="*/ 4726560 w 8102674"/>
              <a:gd name="connsiteY3" fmla="*/ 0 h 2253566"/>
              <a:gd name="connsiteX4" fmla="*/ 6752228 w 8102674"/>
              <a:gd name="connsiteY4" fmla="*/ 0 h 2253566"/>
              <a:gd name="connsiteX5" fmla="*/ 7814636 w 8102674"/>
              <a:gd name="connsiteY5" fmla="*/ 0 h 2253566"/>
              <a:gd name="connsiteX6" fmla="*/ 8102674 w 8102674"/>
              <a:gd name="connsiteY6" fmla="*/ 288038 h 2253566"/>
              <a:gd name="connsiteX7" fmla="*/ 8102674 w 8102674"/>
              <a:gd name="connsiteY7" fmla="*/ 1008113 h 2253566"/>
              <a:gd name="connsiteX8" fmla="*/ 8102674 w 8102674"/>
              <a:gd name="connsiteY8" fmla="*/ 1008113 h 2253566"/>
              <a:gd name="connsiteX9" fmla="*/ 8102674 w 8102674"/>
              <a:gd name="connsiteY9" fmla="*/ 1440161 h 2253566"/>
              <a:gd name="connsiteX10" fmla="*/ 8102674 w 8102674"/>
              <a:gd name="connsiteY10" fmla="*/ 1440155 h 2253566"/>
              <a:gd name="connsiteX11" fmla="*/ 7814636 w 8102674"/>
              <a:gd name="connsiteY11" fmla="*/ 1728193 h 2253566"/>
              <a:gd name="connsiteX12" fmla="*/ 3793875 w 8102674"/>
              <a:gd name="connsiteY12" fmla="*/ 1728193 h 2253566"/>
              <a:gd name="connsiteX13" fmla="*/ 4719036 w 8102674"/>
              <a:gd name="connsiteY13" fmla="*/ 2253566 h 2253566"/>
              <a:gd name="connsiteX14" fmla="*/ 2972289 w 8102674"/>
              <a:gd name="connsiteY14" fmla="*/ 1717650 h 2253566"/>
              <a:gd name="connsiteX15" fmla="*/ 288038 w 8102674"/>
              <a:gd name="connsiteY15" fmla="*/ 1728193 h 2253566"/>
              <a:gd name="connsiteX16" fmla="*/ 0 w 8102674"/>
              <a:gd name="connsiteY16" fmla="*/ 1440155 h 2253566"/>
              <a:gd name="connsiteX17" fmla="*/ 0 w 8102674"/>
              <a:gd name="connsiteY17" fmla="*/ 1440161 h 2253566"/>
              <a:gd name="connsiteX18" fmla="*/ 0 w 8102674"/>
              <a:gd name="connsiteY18" fmla="*/ 1008113 h 2253566"/>
              <a:gd name="connsiteX19" fmla="*/ 0 w 8102674"/>
              <a:gd name="connsiteY19" fmla="*/ 1008113 h 2253566"/>
              <a:gd name="connsiteX20" fmla="*/ 0 w 8102674"/>
              <a:gd name="connsiteY20" fmla="*/ 288038 h 2253566"/>
              <a:gd name="connsiteX0" fmla="*/ 0 w 8102674"/>
              <a:gd name="connsiteY0" fmla="*/ 288038 h 2077654"/>
              <a:gd name="connsiteX1" fmla="*/ 288038 w 8102674"/>
              <a:gd name="connsiteY1" fmla="*/ 0 h 2077654"/>
              <a:gd name="connsiteX2" fmla="*/ 4726560 w 8102674"/>
              <a:gd name="connsiteY2" fmla="*/ 0 h 2077654"/>
              <a:gd name="connsiteX3" fmla="*/ 4726560 w 8102674"/>
              <a:gd name="connsiteY3" fmla="*/ 0 h 2077654"/>
              <a:gd name="connsiteX4" fmla="*/ 6752228 w 8102674"/>
              <a:gd name="connsiteY4" fmla="*/ 0 h 2077654"/>
              <a:gd name="connsiteX5" fmla="*/ 7814636 w 8102674"/>
              <a:gd name="connsiteY5" fmla="*/ 0 h 2077654"/>
              <a:gd name="connsiteX6" fmla="*/ 8102674 w 8102674"/>
              <a:gd name="connsiteY6" fmla="*/ 288038 h 2077654"/>
              <a:gd name="connsiteX7" fmla="*/ 8102674 w 8102674"/>
              <a:gd name="connsiteY7" fmla="*/ 1008113 h 2077654"/>
              <a:gd name="connsiteX8" fmla="*/ 8102674 w 8102674"/>
              <a:gd name="connsiteY8" fmla="*/ 1008113 h 2077654"/>
              <a:gd name="connsiteX9" fmla="*/ 8102674 w 8102674"/>
              <a:gd name="connsiteY9" fmla="*/ 1440161 h 2077654"/>
              <a:gd name="connsiteX10" fmla="*/ 8102674 w 8102674"/>
              <a:gd name="connsiteY10" fmla="*/ 1440155 h 2077654"/>
              <a:gd name="connsiteX11" fmla="*/ 7814636 w 8102674"/>
              <a:gd name="connsiteY11" fmla="*/ 1728193 h 2077654"/>
              <a:gd name="connsiteX12" fmla="*/ 3793875 w 8102674"/>
              <a:gd name="connsiteY12" fmla="*/ 1728193 h 2077654"/>
              <a:gd name="connsiteX13" fmla="*/ 2809553 w 8102674"/>
              <a:gd name="connsiteY13" fmla="*/ 2077654 h 2077654"/>
              <a:gd name="connsiteX14" fmla="*/ 2972289 w 8102674"/>
              <a:gd name="connsiteY14" fmla="*/ 1717650 h 2077654"/>
              <a:gd name="connsiteX15" fmla="*/ 288038 w 8102674"/>
              <a:gd name="connsiteY15" fmla="*/ 1728193 h 2077654"/>
              <a:gd name="connsiteX16" fmla="*/ 0 w 8102674"/>
              <a:gd name="connsiteY16" fmla="*/ 1440155 h 2077654"/>
              <a:gd name="connsiteX17" fmla="*/ 0 w 8102674"/>
              <a:gd name="connsiteY17" fmla="*/ 1440161 h 2077654"/>
              <a:gd name="connsiteX18" fmla="*/ 0 w 8102674"/>
              <a:gd name="connsiteY18" fmla="*/ 1008113 h 2077654"/>
              <a:gd name="connsiteX19" fmla="*/ 0 w 8102674"/>
              <a:gd name="connsiteY19" fmla="*/ 1008113 h 2077654"/>
              <a:gd name="connsiteX20" fmla="*/ 0 w 8102674"/>
              <a:gd name="connsiteY20" fmla="*/ 288038 h 2077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8102674" h="2077654">
                <a:moveTo>
                  <a:pt x="0" y="288038"/>
                </a:moveTo>
                <a:cubicBezTo>
                  <a:pt x="0" y="128959"/>
                  <a:pt x="128959" y="0"/>
                  <a:pt x="288038" y="0"/>
                </a:cubicBezTo>
                <a:lnTo>
                  <a:pt x="4726560" y="0"/>
                </a:lnTo>
                <a:lnTo>
                  <a:pt x="4726560" y="0"/>
                </a:lnTo>
                <a:lnTo>
                  <a:pt x="6752228" y="0"/>
                </a:lnTo>
                <a:lnTo>
                  <a:pt x="7814636" y="0"/>
                </a:lnTo>
                <a:cubicBezTo>
                  <a:pt x="7973715" y="0"/>
                  <a:pt x="8102674" y="128959"/>
                  <a:pt x="8102674" y="288038"/>
                </a:cubicBezTo>
                <a:lnTo>
                  <a:pt x="8102674" y="1008113"/>
                </a:lnTo>
                <a:lnTo>
                  <a:pt x="8102674" y="1008113"/>
                </a:lnTo>
                <a:lnTo>
                  <a:pt x="8102674" y="1440161"/>
                </a:lnTo>
                <a:lnTo>
                  <a:pt x="8102674" y="1440155"/>
                </a:lnTo>
                <a:cubicBezTo>
                  <a:pt x="8102674" y="1599234"/>
                  <a:pt x="7973715" y="1728193"/>
                  <a:pt x="7814636" y="1728193"/>
                </a:cubicBezTo>
                <a:lnTo>
                  <a:pt x="3793875" y="1728193"/>
                </a:lnTo>
                <a:lnTo>
                  <a:pt x="2809553" y="2077654"/>
                </a:lnTo>
                <a:lnTo>
                  <a:pt x="2972289" y="1717650"/>
                </a:lnTo>
                <a:lnTo>
                  <a:pt x="288038" y="1728193"/>
                </a:lnTo>
                <a:cubicBezTo>
                  <a:pt x="128959" y="1728193"/>
                  <a:pt x="0" y="1599234"/>
                  <a:pt x="0" y="1440155"/>
                </a:cubicBezTo>
                <a:lnTo>
                  <a:pt x="0" y="1440161"/>
                </a:lnTo>
                <a:lnTo>
                  <a:pt x="0" y="1008113"/>
                </a:lnTo>
                <a:lnTo>
                  <a:pt x="0" y="1008113"/>
                </a:lnTo>
                <a:lnTo>
                  <a:pt x="0" y="288038"/>
                </a:lnTo>
                <a:close/>
              </a:path>
            </a:pathLst>
          </a:custGeom>
          <a:solidFill>
            <a:srgbClr val="FE67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indent="0" algn="just">
              <a:buNone/>
            </a:pPr>
            <a:r>
              <a:rPr lang="es-CL" sz="2000" dirty="0">
                <a:solidFill>
                  <a:schemeClr val="bg1"/>
                </a:solidFill>
                <a:latin typeface="Berlin Sans FB Demi" pitchFamily="34" charset="0"/>
              </a:rPr>
              <a:t>La inclusión no nace con la Ley de Inclusión N° 20.845. Existen distintos instrumentos jurídicos y normativos y marcos de acción nacionales e internacionales que explicitan los principios y acuerdos sociales a la base de la inclusión, así como las acciones que deben acometer los estados y las personas en contra de la discriminación arbitraria y la exclusión.</a:t>
            </a:r>
            <a:endParaRPr lang="es-ES" sz="2000" dirty="0">
              <a:solidFill>
                <a:schemeClr val="bg1"/>
              </a:solidFill>
              <a:latin typeface="Berlin Sans FB Demi" pitchFamily="34" charset="0"/>
            </a:endParaRPr>
          </a:p>
        </p:txBody>
      </p:sp>
      <p:pic>
        <p:nvPicPr>
          <p:cNvPr id="4" name="3 Image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4791" y="2996952"/>
            <a:ext cx="3267089" cy="3312368"/>
          </a:xfrm>
          <a:prstGeom prst="rect">
            <a:avLst/>
          </a:prstGeom>
        </p:spPr>
      </p:pic>
      <p:sp>
        <p:nvSpPr>
          <p:cNvPr id="6" name="5 Redondear rectángulo de esquina sencilla"/>
          <p:cNvSpPr/>
          <p:nvPr/>
        </p:nvSpPr>
        <p:spPr>
          <a:xfrm>
            <a:off x="3779912" y="3501008"/>
            <a:ext cx="4608512" cy="2808312"/>
          </a:xfrm>
          <a:prstGeom prst="round1Rect">
            <a:avLst>
              <a:gd name="adj" fmla="val 11400"/>
            </a:avLst>
          </a:prstGeom>
          <a:solidFill>
            <a:srgbClr val="1E8E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L" sz="1400" dirty="0">
                <a:effectLst>
                  <a:outerShdw blurRad="38100" dist="38100" dir="2700000" algn="tl">
                    <a:srgbClr val="000000">
                      <a:alpha val="43137"/>
                    </a:srgbClr>
                  </a:outerShdw>
                </a:effectLst>
              </a:rPr>
              <a:t>El ordenamiento normativo de las escuelas debe ser coherente (estar sujeto a derecho) con el ordenamiento jurídico y normativo del país, y con aquellos tratados internacionales ratificados por el Estado de Chile</a:t>
            </a:r>
          </a:p>
          <a:p>
            <a:endParaRPr lang="es-CL" sz="1400" dirty="0">
              <a:effectLst>
                <a:outerShdw blurRad="38100" dist="38100" dir="2700000" algn="tl">
                  <a:srgbClr val="000000">
                    <a:alpha val="43137"/>
                  </a:srgbClr>
                </a:outerShdw>
              </a:effectLst>
            </a:endParaRPr>
          </a:p>
          <a:p>
            <a:r>
              <a:rPr lang="es-CL" sz="1400" dirty="0">
                <a:effectLst>
                  <a:outerShdw blurRad="38100" dist="38100" dir="2700000" algn="tl">
                    <a:srgbClr val="000000">
                      <a:alpha val="43137"/>
                    </a:srgbClr>
                  </a:outerShdw>
                </a:effectLst>
              </a:rPr>
              <a:t>~~~~~~~~~~~~~~~~~~~~~~~~~~~~~~~~~~~~~~~~~~~~~~~~</a:t>
            </a:r>
          </a:p>
          <a:p>
            <a:pPr algn="ctr"/>
            <a:endParaRPr lang="es-CL" sz="1400" dirty="0">
              <a:effectLst>
                <a:outerShdw blurRad="38100" dist="38100" dir="2700000" algn="tl">
                  <a:srgbClr val="000000">
                    <a:alpha val="43137"/>
                  </a:srgbClr>
                </a:outerShdw>
              </a:effectLst>
            </a:endParaRPr>
          </a:p>
          <a:p>
            <a:pPr marL="631825" algn="r"/>
            <a:r>
              <a:rPr lang="es-CL" sz="1400" dirty="0">
                <a:effectLst>
                  <a:outerShdw blurRad="38100" dist="38100" dir="2700000" algn="tl">
                    <a:srgbClr val="000000">
                      <a:alpha val="43137"/>
                    </a:srgbClr>
                  </a:outerShdw>
                </a:effectLst>
              </a:rPr>
              <a:t>Los instrumentos de planificación estratégica y planes de acción de las escuelas deben ser coherentes con los marcos de acción nacionales e internacionales suscritos por Chile</a:t>
            </a:r>
            <a:endParaRPr lang="es-ES" sz="14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7938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Effect transition="in" filter="fade">
                                      <p:cBhvr>
                                        <p:cTn id="12" dur="500"/>
                                        <p:tgtEl>
                                          <p:spTgt spid="3">
                                            <p:bg/>
                                          </p:spTgt>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6" grpId="0" uiExpan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274638"/>
            <a:ext cx="8001000" cy="562074"/>
          </a:xfrm>
        </p:spPr>
        <p:txBody>
          <a:bodyPr/>
          <a:lstStyle/>
          <a:p>
            <a:r>
              <a:rPr lang="es-CL" dirty="0"/>
              <a:t>Marco jurídico y normativo (algunos ejemplos)</a:t>
            </a:r>
            <a:endParaRPr lang="es-ES" dirty="0"/>
          </a:p>
        </p:txBody>
      </p:sp>
      <p:sp>
        <p:nvSpPr>
          <p:cNvPr id="3" name="2 Rectángulo redondeado"/>
          <p:cNvSpPr/>
          <p:nvPr/>
        </p:nvSpPr>
        <p:spPr>
          <a:xfrm>
            <a:off x="1475656" y="980728"/>
            <a:ext cx="2880320" cy="1368152"/>
          </a:xfrm>
          <a:prstGeom prst="roundRect">
            <a:avLst/>
          </a:prstGeom>
          <a:solidFill>
            <a:srgbClr val="FE6700"/>
          </a:solidFill>
          <a:ln>
            <a:noFill/>
          </a:ln>
          <a:effectLst>
            <a:outerShdw blurRad="50800" dist="101600" dir="2700000" algn="tl" rotWithShape="0">
              <a:prstClr val="black">
                <a:alpha val="35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CL" b="1" dirty="0">
                <a:effectLst>
                  <a:outerShdw blurRad="38100" dist="38100" dir="2700000" algn="tl">
                    <a:srgbClr val="000000">
                      <a:alpha val="43137"/>
                    </a:srgbClr>
                  </a:outerShdw>
                </a:effectLst>
              </a:rPr>
              <a:t>Constitución Política</a:t>
            </a:r>
          </a:p>
          <a:p>
            <a:pPr algn="ctr"/>
            <a:r>
              <a:rPr lang="es-CL" b="1" dirty="0">
                <a:effectLst>
                  <a:outerShdw blurRad="38100" dist="38100" dir="2700000" algn="tl">
                    <a:srgbClr val="000000">
                      <a:alpha val="43137"/>
                    </a:srgbClr>
                  </a:outerShdw>
                </a:effectLst>
              </a:rPr>
              <a:t>de Chile</a:t>
            </a:r>
          </a:p>
          <a:p>
            <a:pPr algn="ctr"/>
            <a:r>
              <a:rPr lang="es-CL" sz="1600" dirty="0">
                <a:effectLst>
                  <a:outerShdw blurRad="38100" dist="38100" dir="2700000" algn="tl">
                    <a:srgbClr val="000000">
                      <a:alpha val="43137"/>
                    </a:srgbClr>
                  </a:outerShdw>
                </a:effectLst>
              </a:rPr>
              <a:t>En Chile no hay persona ni grupo privilegiados (19 Nº 2)</a:t>
            </a:r>
            <a:endParaRPr lang="es-ES" sz="1600" dirty="0">
              <a:effectLst>
                <a:outerShdw blurRad="38100" dist="38100" dir="2700000" algn="tl">
                  <a:srgbClr val="000000">
                    <a:alpha val="43137"/>
                  </a:srgbClr>
                </a:outerShdw>
              </a:effectLst>
            </a:endParaRPr>
          </a:p>
        </p:txBody>
      </p:sp>
      <p:sp>
        <p:nvSpPr>
          <p:cNvPr id="5" name="4 Rectángulo redondeado"/>
          <p:cNvSpPr/>
          <p:nvPr/>
        </p:nvSpPr>
        <p:spPr>
          <a:xfrm>
            <a:off x="474360" y="2280094"/>
            <a:ext cx="3673976" cy="2736304"/>
          </a:xfrm>
          <a:prstGeom prst="roundRect">
            <a:avLst/>
          </a:prstGeom>
          <a:ln>
            <a:noFill/>
          </a:ln>
          <a:effectLst>
            <a:outerShdw blurRad="50800" dist="101600" dir="2700000" algn="tl" rotWithShape="0">
              <a:prstClr val="black">
                <a:alpha val="35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L" b="1" dirty="0">
                <a:effectLst>
                  <a:outerShdw blurRad="38100" dist="38100" dir="2700000" algn="tl">
                    <a:srgbClr val="000000">
                      <a:alpha val="43137"/>
                    </a:srgbClr>
                  </a:outerShdw>
                </a:effectLst>
              </a:rPr>
              <a:t>Tratados internacionales ratificados por Chile</a:t>
            </a:r>
          </a:p>
          <a:p>
            <a:pPr lvl="0" algn="just"/>
            <a:r>
              <a:rPr lang="es-CL" sz="1600" dirty="0">
                <a:effectLst>
                  <a:outerShdw blurRad="38100" dist="38100" dir="2700000" algn="tl">
                    <a:srgbClr val="000000">
                      <a:alpha val="43137"/>
                    </a:srgbClr>
                  </a:outerShdw>
                </a:effectLst>
              </a:rPr>
              <a:t>Todos los hijos de trabajadores migratorios gozarán del derecho al acceso a la educación en igualdad de condiciones con los nacionales (Convención Internacional sobre Protección de Todos los Trabajadores Migratorios y sus Familias, Art. 30°).</a:t>
            </a:r>
            <a:endParaRPr lang="es-ES" sz="2000" dirty="0">
              <a:effectLst>
                <a:outerShdw blurRad="38100" dist="38100" dir="2700000" algn="tl">
                  <a:srgbClr val="000000">
                    <a:alpha val="43137"/>
                  </a:srgbClr>
                </a:outerShdw>
              </a:effectLst>
            </a:endParaRPr>
          </a:p>
          <a:p>
            <a:pPr algn="ctr"/>
            <a:endParaRPr lang="es-CL" b="1" dirty="0">
              <a:effectLst>
                <a:outerShdw blurRad="38100" dist="38100" dir="2700000" algn="tl">
                  <a:srgbClr val="000000">
                    <a:alpha val="43137"/>
                  </a:srgbClr>
                </a:outerShdw>
              </a:effectLst>
            </a:endParaRPr>
          </a:p>
        </p:txBody>
      </p:sp>
      <p:sp>
        <p:nvSpPr>
          <p:cNvPr id="6" name="5 Rectángulo redondeado"/>
          <p:cNvSpPr/>
          <p:nvPr/>
        </p:nvSpPr>
        <p:spPr>
          <a:xfrm>
            <a:off x="5004048" y="1052736"/>
            <a:ext cx="3600400" cy="1947624"/>
          </a:xfrm>
          <a:prstGeom prst="roundRect">
            <a:avLst/>
          </a:prstGeom>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CL" b="1" dirty="0">
                <a:effectLst>
                  <a:outerShdw blurRad="38100" dist="38100" dir="2700000" algn="tl">
                    <a:srgbClr val="000000">
                      <a:alpha val="43137"/>
                    </a:srgbClr>
                  </a:outerShdw>
                </a:effectLst>
              </a:rPr>
              <a:t>Leyes de la República</a:t>
            </a:r>
          </a:p>
          <a:p>
            <a:pPr lvl="0" algn="just"/>
            <a:r>
              <a:rPr lang="es-CL" sz="1600" dirty="0">
                <a:effectLst>
                  <a:outerShdw blurRad="38100" dist="38100" dir="2700000" algn="tl">
                    <a:srgbClr val="000000">
                      <a:alpha val="43137"/>
                    </a:srgbClr>
                  </a:outerShdw>
                </a:effectLst>
              </a:rPr>
              <a:t>Ni el Estado, ni los establecimientos educacionales podrán discriminar arbitrariamente en el trato que deben dar a los estudiantes y demás miembros de la comunidad educativa (LGE, Art. 11° inciso final).</a:t>
            </a:r>
            <a:endParaRPr lang="es-ES" sz="2000" dirty="0">
              <a:effectLst>
                <a:outerShdw blurRad="38100" dist="38100" dir="2700000" algn="tl">
                  <a:srgbClr val="000000">
                    <a:alpha val="43137"/>
                  </a:srgbClr>
                </a:outerShdw>
              </a:effectLst>
            </a:endParaRPr>
          </a:p>
        </p:txBody>
      </p:sp>
      <p:sp>
        <p:nvSpPr>
          <p:cNvPr id="7" name="6 Rectángulo redondeado"/>
          <p:cNvSpPr/>
          <p:nvPr/>
        </p:nvSpPr>
        <p:spPr>
          <a:xfrm>
            <a:off x="4148336" y="2924944"/>
            <a:ext cx="4024064" cy="3384376"/>
          </a:xfrm>
          <a:prstGeom prst="roundRect">
            <a:avLst/>
          </a:prstGeom>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CL" b="1" dirty="0">
                <a:effectLst>
                  <a:outerShdw blurRad="38100" dist="38100" dir="2700000" algn="tl">
                    <a:srgbClr val="000000">
                      <a:alpha val="43137"/>
                    </a:srgbClr>
                  </a:outerShdw>
                </a:effectLst>
              </a:rPr>
              <a:t>Normativa del</a:t>
            </a:r>
          </a:p>
          <a:p>
            <a:pPr algn="ctr"/>
            <a:r>
              <a:rPr lang="es-CL" b="1" dirty="0">
                <a:effectLst>
                  <a:outerShdw blurRad="38100" dist="38100" dir="2700000" algn="tl">
                    <a:srgbClr val="000000">
                      <a:alpha val="43137"/>
                    </a:srgbClr>
                  </a:outerShdw>
                </a:effectLst>
              </a:rPr>
              <a:t>Sistema Educativo</a:t>
            </a:r>
          </a:p>
          <a:p>
            <a:pPr algn="just"/>
            <a:r>
              <a:rPr lang="es-ES" sz="1600" dirty="0">
                <a:effectLst>
                  <a:outerShdw blurRad="38100" dist="38100" dir="2700000" algn="tl">
                    <a:srgbClr val="000000">
                      <a:alpha val="43137"/>
                    </a:srgbClr>
                  </a:outerShdw>
                </a:effectLst>
              </a:rPr>
              <a:t>El sistema debe promover y favorecer el acceso, presencia y participación de todos los alumnos y alumnas, especialmente de aquellos que por diversas razones se encuentran excluidos o en situaciones de riesgo de ser marginados, reconociendo, respetando y valorando las diferencias individuales que existen al interior de cualquier grupo escolar (Decreto N° 83, Principio c.)</a:t>
            </a:r>
          </a:p>
        </p:txBody>
      </p:sp>
    </p:spTree>
    <p:extLst>
      <p:ext uri="{BB962C8B-B14F-4D97-AF65-F5344CB8AC3E}">
        <p14:creationId xmlns:p14="http://schemas.microsoft.com/office/powerpoint/2010/main" val="21470319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44624"/>
            <a:ext cx="8001000" cy="980704"/>
          </a:xfrm>
        </p:spPr>
        <p:txBody>
          <a:bodyPr/>
          <a:lstStyle/>
          <a:p>
            <a:r>
              <a:rPr lang="es-CL" dirty="0"/>
              <a:t>Marcos de acción nacionales e internacionales (algunos ejemplos)</a:t>
            </a:r>
            <a:endParaRPr lang="es-ES" dirty="0"/>
          </a:p>
        </p:txBody>
      </p:sp>
      <p:sp>
        <p:nvSpPr>
          <p:cNvPr id="5" name="4 Rectángulo redondeado"/>
          <p:cNvSpPr/>
          <p:nvPr/>
        </p:nvSpPr>
        <p:spPr>
          <a:xfrm>
            <a:off x="904519" y="1025328"/>
            <a:ext cx="3702074" cy="2378340"/>
          </a:xfrm>
          <a:prstGeom prst="roundRect">
            <a:avLst/>
          </a:prstGeom>
          <a:solidFill>
            <a:schemeClr val="tx2">
              <a:lumMod val="60000"/>
              <a:lumOff val="40000"/>
            </a:schemeClr>
          </a:solidFill>
          <a:ln>
            <a:noFill/>
          </a:ln>
          <a:effectLst>
            <a:outerShdw blurRad="50800" dist="101600" dir="2700000" algn="tl" rotWithShape="0">
              <a:prstClr val="black">
                <a:alpha val="35000"/>
              </a:prstClr>
            </a:outerShdw>
          </a:effectLst>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CL" b="1" dirty="0">
                <a:effectLst>
                  <a:outerShdw blurRad="38100" dist="38100" dir="2700000" algn="tl">
                    <a:srgbClr val="000000">
                      <a:alpha val="43137"/>
                    </a:srgbClr>
                  </a:outerShdw>
                </a:effectLst>
              </a:rPr>
              <a:t>Objetivos de Desarrollo Sostenible ONU 2030</a:t>
            </a:r>
          </a:p>
          <a:p>
            <a:pPr algn="just"/>
            <a:r>
              <a:rPr lang="es-ES" sz="1600" dirty="0">
                <a:effectLst>
                  <a:outerShdw blurRad="38100" dist="38100" dir="2700000" algn="tl">
                    <a:srgbClr val="000000">
                      <a:alpha val="43137"/>
                    </a:srgbClr>
                  </a:outerShdw>
                </a:effectLst>
              </a:rPr>
              <a:t>Garantizar una educación inclusiva, equitativa y de calidad y promover oportunidades de aprendizaje durante toda la vida para todos (</a:t>
            </a:r>
            <a:r>
              <a:rPr lang="es-ES" sz="1600" dirty="0" err="1">
                <a:effectLst>
                  <a:outerShdw blurRad="38100" dist="38100" dir="2700000" algn="tl">
                    <a:srgbClr val="000000">
                      <a:alpha val="43137"/>
                    </a:srgbClr>
                  </a:outerShdw>
                </a:effectLst>
              </a:rPr>
              <a:t>Obj</a:t>
            </a:r>
            <a:r>
              <a:rPr lang="es-ES" sz="1600" dirty="0">
                <a:effectLst>
                  <a:outerShdw blurRad="38100" dist="38100" dir="2700000" algn="tl">
                    <a:srgbClr val="000000">
                      <a:alpha val="43137"/>
                    </a:srgbClr>
                  </a:outerShdw>
                </a:effectLst>
              </a:rPr>
              <a:t>. N°4, Educación de Calidad)</a:t>
            </a:r>
          </a:p>
        </p:txBody>
      </p:sp>
      <p:sp>
        <p:nvSpPr>
          <p:cNvPr id="6" name="5 Rectángulo redondeado"/>
          <p:cNvSpPr/>
          <p:nvPr/>
        </p:nvSpPr>
        <p:spPr>
          <a:xfrm>
            <a:off x="1402080" y="3363629"/>
            <a:ext cx="3673976" cy="3018068"/>
          </a:xfrm>
          <a:prstGeom prst="roundRect">
            <a:avLst/>
          </a:prstGeom>
          <a:solidFill>
            <a:srgbClr val="1E8E3E"/>
          </a:solidFill>
          <a:ln>
            <a:noFill/>
          </a:ln>
          <a:effectLst>
            <a:outerShdw blurRad="50800" dist="101600" dir="2700000" algn="tl" rotWithShape="0">
              <a:prstClr val="black">
                <a:alpha val="35000"/>
              </a:prstClr>
            </a:outerShd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CL" b="1" dirty="0">
                <a:effectLst>
                  <a:outerShdw blurRad="38100" dist="38100" dir="2700000" algn="tl">
                    <a:srgbClr val="000000">
                      <a:alpha val="43137"/>
                    </a:srgbClr>
                  </a:outerShdw>
                </a:effectLst>
              </a:rPr>
              <a:t>Política Nacional de</a:t>
            </a:r>
          </a:p>
          <a:p>
            <a:pPr algn="ctr"/>
            <a:r>
              <a:rPr lang="es-CL" b="1" dirty="0">
                <a:effectLst>
                  <a:outerShdw blurRad="38100" dist="38100" dir="2700000" algn="tl">
                    <a:srgbClr val="000000">
                      <a:alpha val="43137"/>
                    </a:srgbClr>
                  </a:outerShdw>
                </a:effectLst>
              </a:rPr>
              <a:t>Convivencia Escolar</a:t>
            </a:r>
          </a:p>
          <a:p>
            <a:pPr lvl="0" algn="just"/>
            <a:r>
              <a:rPr lang="es-ES" sz="2000" dirty="0">
                <a:effectLst>
                  <a:outerShdw blurRad="38100" dist="38100" dir="2700000" algn="tl">
                    <a:srgbClr val="000000">
                      <a:alpha val="43137"/>
                    </a:srgbClr>
                  </a:outerShdw>
                </a:effectLst>
              </a:rPr>
              <a:t>la Política de Convivencia </a:t>
            </a:r>
            <a:r>
              <a:rPr lang="es-ES" sz="1600" dirty="0">
                <a:effectLst>
                  <a:outerShdw blurRad="38100" dist="38100" dir="2700000" algn="tl">
                    <a:srgbClr val="000000">
                      <a:alpha val="43137"/>
                    </a:srgbClr>
                  </a:outerShdw>
                </a:effectLst>
              </a:rPr>
              <a:t>Escolar “supone transformaciones profundas en la cultura escolar y en su quehacer pedagógico e institucional, valora y respeta a cada uno/a tal y como es, reconociendo a la persona con sus características individuales sin tratar de acercarlas a un modelo de ser, actuar o pensar ‘normalizado’”</a:t>
            </a:r>
          </a:p>
          <a:p>
            <a:pPr algn="ctr"/>
            <a:endParaRPr lang="es-CL" sz="1400" b="1" dirty="0">
              <a:effectLst>
                <a:outerShdw blurRad="38100" dist="38100" dir="2700000" algn="tl">
                  <a:srgbClr val="000000">
                    <a:alpha val="43137"/>
                  </a:srgbClr>
                </a:outerShdw>
              </a:effectLst>
            </a:endParaRPr>
          </a:p>
        </p:txBody>
      </p:sp>
      <p:sp>
        <p:nvSpPr>
          <p:cNvPr id="7" name="6 Rectángulo redondeado"/>
          <p:cNvSpPr/>
          <p:nvPr/>
        </p:nvSpPr>
        <p:spPr>
          <a:xfrm>
            <a:off x="4572000" y="1441110"/>
            <a:ext cx="3968552" cy="2670564"/>
          </a:xfrm>
          <a:prstGeom prst="roundRect">
            <a:avLst/>
          </a:prstGeom>
          <a:solidFill>
            <a:srgbClr val="C00000"/>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s-CL" b="1" dirty="0">
                <a:effectLst>
                  <a:outerShdw blurRad="50800" dist="38100" dir="2700000" algn="tl" rotWithShape="0">
                    <a:schemeClr val="bg1">
                      <a:lumMod val="50000"/>
                      <a:alpha val="40000"/>
                    </a:schemeClr>
                  </a:outerShdw>
                </a:effectLst>
              </a:rPr>
              <a:t>Marco para la Buena Dirección y el Liderazgo Escolar</a:t>
            </a:r>
          </a:p>
          <a:p>
            <a:pPr lvl="0" algn="just"/>
            <a:r>
              <a:rPr lang="es-CL" sz="1600" dirty="0">
                <a:effectLst>
                  <a:outerShdw blurRad="50800" dist="38100" dir="2700000" algn="tl" rotWithShape="0">
                    <a:schemeClr val="bg1">
                      <a:lumMod val="50000"/>
                      <a:alpha val="40000"/>
                    </a:schemeClr>
                  </a:outerShdw>
                </a:effectLst>
              </a:rPr>
              <a:t>En la definición de la visión y objetivos estratégicos del establecimiento, los directivos promueven un enfoque sobre los valores de “la equidad, la inclusión y el respeto de la diversidad” (Dimensión 1: Construyendo e implementando una visión estratégica compartida)</a:t>
            </a:r>
            <a:endParaRPr lang="es-ES" sz="2000" dirty="0">
              <a:effectLst>
                <a:outerShdw blurRad="50800" dist="38100" dir="2700000" algn="tl" rotWithShape="0">
                  <a:schemeClr val="bg1">
                    <a:lumMod val="50000"/>
                    <a:alpha val="40000"/>
                  </a:schemeClr>
                </a:outerShdw>
              </a:effectLst>
            </a:endParaRPr>
          </a:p>
        </p:txBody>
      </p:sp>
      <p:sp>
        <p:nvSpPr>
          <p:cNvPr id="8" name="7 Rectángulo redondeado"/>
          <p:cNvSpPr/>
          <p:nvPr/>
        </p:nvSpPr>
        <p:spPr>
          <a:xfrm>
            <a:off x="5076056" y="4008198"/>
            <a:ext cx="3880048" cy="1872208"/>
          </a:xfrm>
          <a:prstGeom prst="roundRect">
            <a:avLst/>
          </a:prstGeom>
          <a:solidFill>
            <a:schemeClr val="accent4">
              <a:lumMod val="7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CL" b="1" dirty="0">
                <a:effectLst>
                  <a:outerShdw blurRad="50800" dist="38100" dir="2700000" algn="tl" rotWithShape="0">
                    <a:schemeClr val="bg1">
                      <a:lumMod val="50000"/>
                      <a:alpha val="40000"/>
                    </a:schemeClr>
                  </a:outerShdw>
                </a:effectLst>
              </a:rPr>
              <a:t>Orientaciones para la elaboración de un Plan de Formación Ciudadana</a:t>
            </a:r>
          </a:p>
          <a:p>
            <a:pPr algn="ctr"/>
            <a:r>
              <a:rPr lang="es-CL" sz="1600" dirty="0">
                <a:effectLst>
                  <a:outerShdw blurRad="50800" dist="38100" dir="2700000" algn="tl" rotWithShape="0">
                    <a:schemeClr val="bg1">
                      <a:lumMod val="50000"/>
                      <a:alpha val="40000"/>
                    </a:schemeClr>
                  </a:outerShdw>
                </a:effectLst>
              </a:rPr>
              <a:t>“en la escuela y el liceo las niñas, niños, jóvenes y adultos incorporan progresivamente la conciencia del otro y de la pertenencia a una comunidad.”</a:t>
            </a:r>
            <a:endParaRPr lang="es-ES" sz="1600" dirty="0">
              <a:effectLst>
                <a:outerShdw blurRad="50800" dist="38100" dir="2700000" algn="tl" rotWithShape="0">
                  <a:schemeClr val="bg1">
                    <a:lumMod val="50000"/>
                    <a:alpha val="40000"/>
                  </a:schemeClr>
                </a:outerShdw>
              </a:effectLst>
            </a:endParaRPr>
          </a:p>
        </p:txBody>
      </p:sp>
    </p:spTree>
    <p:extLst>
      <p:ext uri="{BB962C8B-B14F-4D97-AF65-F5344CB8AC3E}">
        <p14:creationId xmlns:p14="http://schemas.microsoft.com/office/powerpoint/2010/main" val="4239211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theme/theme1.xml><?xml version="1.0" encoding="utf-8"?>
<a:theme xmlns:a="http://schemas.openxmlformats.org/drawingml/2006/main" name="2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3_Office Theme">
  <a:themeElements>
    <a:clrScheme name="Custom 4">
      <a:dk1>
        <a:srgbClr val="3C3C3B"/>
      </a:dk1>
      <a:lt1>
        <a:sysClr val="window" lastClr="FFFFFF"/>
      </a:lt1>
      <a:dk2>
        <a:srgbClr val="1F497D"/>
      </a:dk2>
      <a:lt2>
        <a:srgbClr val="EEECE1"/>
      </a:lt2>
      <a:accent1>
        <a:srgbClr val="006CB7"/>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21810</TotalTime>
  <Words>3635</Words>
  <Application>Microsoft Office PowerPoint</Application>
  <PresentationFormat>Presentación en pantalla (4:3)</PresentationFormat>
  <Paragraphs>247</Paragraphs>
  <Slides>28</Slides>
  <Notes>21</Notes>
  <HiddenSlides>0</HiddenSlides>
  <MMClips>0</MMClips>
  <ScaleCrop>false</ScaleCrop>
  <HeadingPairs>
    <vt:vector size="8" baseType="variant">
      <vt:variant>
        <vt:lpstr>Fuentes usadas</vt:lpstr>
      </vt:variant>
      <vt:variant>
        <vt:i4>8</vt:i4>
      </vt:variant>
      <vt:variant>
        <vt:lpstr>Tema</vt:lpstr>
      </vt:variant>
      <vt:variant>
        <vt:i4>2</vt:i4>
      </vt:variant>
      <vt:variant>
        <vt:lpstr>Servidores OLE incrustados</vt:lpstr>
      </vt:variant>
      <vt:variant>
        <vt:i4>1</vt:i4>
      </vt:variant>
      <vt:variant>
        <vt:lpstr>Títulos de diapositiva</vt:lpstr>
      </vt:variant>
      <vt:variant>
        <vt:i4>28</vt:i4>
      </vt:variant>
    </vt:vector>
  </HeadingPairs>
  <TitlesOfParts>
    <vt:vector size="39" baseType="lpstr">
      <vt:lpstr>ＭＳ Ｐゴシック</vt:lpstr>
      <vt:lpstr>Arial</vt:lpstr>
      <vt:lpstr>Berlin Sans FB Demi</vt:lpstr>
      <vt:lpstr>Calibri</vt:lpstr>
      <vt:lpstr>gobCL</vt:lpstr>
      <vt:lpstr>Verdana</vt:lpstr>
      <vt:lpstr>Wingdings</vt:lpstr>
      <vt:lpstr>ヒラギノ角ゴ Pro W3</vt:lpstr>
      <vt:lpstr>2_Tema de Office</vt:lpstr>
      <vt:lpstr>3_Office Theme</vt:lpstr>
      <vt:lpstr>Documento</vt:lpstr>
      <vt:lpstr>Presentación de PowerPoint</vt:lpstr>
      <vt:lpstr>Presentación de PowerPoint</vt:lpstr>
      <vt:lpstr>Presentación de PowerPoint</vt:lpstr>
      <vt:lpstr>MARCO  REFERENCIAL</vt:lpstr>
      <vt:lpstr>Comunidades educativas inclusivas</vt:lpstr>
      <vt:lpstr>Comunidades educativas inclusivas</vt:lpstr>
      <vt:lpstr>Marco jurídico y normativo de la inclusión</vt:lpstr>
      <vt:lpstr>Marco jurídico y normativo (algunos ejemplos)</vt:lpstr>
      <vt:lpstr>Marcos de acción nacionales e internacionales (algunos ejemplos)</vt:lpstr>
      <vt:lpstr>Comunidades educativas inclusivas</vt:lpstr>
      <vt:lpstr>Comunidades educativas inclusivas</vt:lpstr>
      <vt:lpstr>Pero… ¿QUÉ ENTENDEMOS POR INCLUSIÓN?</vt:lpstr>
      <vt:lpstr>Aproximaciones al enfoque inclusivo desde el derecho a la educacion</vt:lpstr>
      <vt:lpstr>Presentación de PowerPoint</vt:lpstr>
      <vt:lpstr>Presentación de PowerPoint</vt:lpstr>
      <vt:lpstr>Presentación de PowerPoint</vt:lpstr>
      <vt:lpstr>Entonces, ¿qué es INCLUSIÓN?</vt:lpstr>
      <vt:lpstr>Entonces, ¿qué es INCLUSIÓN?</vt:lpstr>
      <vt:lpstr>Principios inclusivos: PRESENCIA</vt:lpstr>
      <vt:lpstr>Principios inclusivos: RECONOCIMIENTO</vt:lpstr>
      <vt:lpstr>Principios inclusivos: PERTINENCIA</vt:lpstr>
      <vt:lpstr>Comunidades educativas inclusivas</vt:lpstr>
      <vt:lpstr>Comunidades educativas inclusivas</vt:lpstr>
      <vt:lpstr>¿Dónde se expresa instrumentalmente el enfoque inclusivo en la escuela?</vt:lpstr>
      <vt:lpstr>Comunidades educativas inclusivas : EJES ESTRATÉGICOS</vt:lpstr>
      <vt:lpstr>¿Dónde se formula el Plan de Apoyo a la Inclusión que exige la ley?</vt:lpstr>
      <vt:lpstr>¿Dónde se formula el Plan de Apoyo a la Inclusión que exige la ley? </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Aida Ester  Guzman Cifuentes</dc:creator>
  <cp:lastModifiedBy>marcelo fontecilla</cp:lastModifiedBy>
  <cp:revision>301</cp:revision>
  <cp:lastPrinted>2016-12-05T13:04:07Z</cp:lastPrinted>
  <dcterms:created xsi:type="dcterms:W3CDTF">2015-03-24T17:58:43Z</dcterms:created>
  <dcterms:modified xsi:type="dcterms:W3CDTF">2017-08-31T12:06:28Z</dcterms:modified>
</cp:coreProperties>
</file>