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82" autoAdjust="0"/>
    <p:restoredTop sz="94660"/>
  </p:normalViewPr>
  <p:slideViewPr>
    <p:cSldViewPr snapToGrid="0">
      <p:cViewPr varScale="1">
        <p:scale>
          <a:sx n="72" d="100"/>
          <a:sy n="72" d="100"/>
        </p:scale>
        <p:origin x="72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47ED90-3D78-4189-AA86-5B8C8B7C4D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DC9B61D-04E4-4C11-AA5B-894A004EB8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EAD17BF-8C79-4338-AFCD-426183D20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2EC1-EB4E-4CA9-97C7-4C7652213F4C}" type="datetimeFigureOut">
              <a:rPr lang="es-CL" smtClean="0"/>
              <a:t>11-02-2020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1357748-4AF5-434F-94BF-3A2BED5E4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4451BE8-1E97-4D52-9E57-089FADA0D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48BA-5042-4186-BE78-2A8E38778FF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174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sndAc>
          <p:stSnd>
            <p:snd r:embed="rId1" name="Chopin.wav"/>
          </p:stSnd>
        </p:sndAc>
      </p:transition>
    </mc:Choice>
    <mc:Fallback xmlns="">
      <p:transition spd="slow" advTm="3000">
        <p:sndAc>
          <p:stSnd>
            <p:snd r:embed="rId3" name="Chopin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DC386F-A520-4688-A422-15A080483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D1EF9B5-12B8-4E5F-A845-1ECB348607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75AAAC6-92E8-4B96-9465-86F9454A2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2EC1-EB4E-4CA9-97C7-4C7652213F4C}" type="datetimeFigureOut">
              <a:rPr lang="es-CL" smtClean="0"/>
              <a:t>11-02-2020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2411303-C1BE-4F54-960D-B707FB6F5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B4903FB-94B4-4A43-8754-8BBA3D364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48BA-5042-4186-BE78-2A8E38778FF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111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sndAc>
          <p:stSnd>
            <p:snd r:embed="rId1" name="Chopin.wav"/>
          </p:stSnd>
        </p:sndAc>
      </p:transition>
    </mc:Choice>
    <mc:Fallback xmlns="">
      <p:transition spd="slow" advTm="3000">
        <p:sndAc>
          <p:stSnd>
            <p:snd r:embed="rId3" name="Chopin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358FAB8-B3C8-4EE3-BAC3-7F9F6B9A33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A70BC7D-E0A4-413A-8809-77C8581EAF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1401318-28A5-4F75-B1BD-D90748ED0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2EC1-EB4E-4CA9-97C7-4C7652213F4C}" type="datetimeFigureOut">
              <a:rPr lang="es-CL" smtClean="0"/>
              <a:t>11-02-2020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A204918-8E2C-4CA6-BF46-C33B346A3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43F5F1-BE74-40E3-80AF-C9B8AD429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48BA-5042-4186-BE78-2A8E38778FF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70504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sndAc>
          <p:stSnd>
            <p:snd r:embed="rId1" name="Chopin.wav"/>
          </p:stSnd>
        </p:sndAc>
      </p:transition>
    </mc:Choice>
    <mc:Fallback xmlns="">
      <p:transition spd="slow" advTm="3000">
        <p:sndAc>
          <p:stSnd>
            <p:snd r:embed="rId3" name="Chopin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86D8AB-7687-49D9-BB6E-4A6F0FA0B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EAFD1CA-CE03-4C70-BDCC-5FF0451070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3BCF7F0-3F7A-4495-9877-CAD71B1FE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2EC1-EB4E-4CA9-97C7-4C7652213F4C}" type="datetimeFigureOut">
              <a:rPr lang="es-CL" smtClean="0"/>
              <a:t>11-02-2020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128EDB7-9C43-4B37-BA04-894851B02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8B9F9C4-CB8A-4DF0-B405-C6C1C3640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48BA-5042-4186-BE78-2A8E38778FF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6393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sndAc>
          <p:stSnd>
            <p:snd r:embed="rId1" name="Chopin.wav"/>
          </p:stSnd>
        </p:sndAc>
      </p:transition>
    </mc:Choice>
    <mc:Fallback xmlns="">
      <p:transition spd="slow" advTm="3000">
        <p:sndAc>
          <p:stSnd>
            <p:snd r:embed="rId3" name="Chopin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4AE2E0-62CC-4DED-A165-9414E7477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D53EB58-52D3-4529-A413-4C2DCBD61D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572D8B-745E-4227-B304-455BAFDDA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2EC1-EB4E-4CA9-97C7-4C7652213F4C}" type="datetimeFigureOut">
              <a:rPr lang="es-CL" smtClean="0"/>
              <a:t>11-02-2020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D76438F-FDB5-465B-81DD-6E65B6D55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D2CC737-A166-4135-A35B-9FDA76C09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48BA-5042-4186-BE78-2A8E38778FF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4410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sndAc>
          <p:stSnd>
            <p:snd r:embed="rId1" name="Chopin.wav"/>
          </p:stSnd>
        </p:sndAc>
      </p:transition>
    </mc:Choice>
    <mc:Fallback xmlns="">
      <p:transition spd="slow" advTm="3000">
        <p:sndAc>
          <p:stSnd>
            <p:snd r:embed="rId3" name="Chopin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896EA1-CB3B-497E-B4EA-E4B735217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1056AFA-89BF-461E-8ABE-DC452778BC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30B987A-B7C0-45BF-9CDD-85FE5433E9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173D813-095E-42CF-BE45-D8EE5AFF9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2EC1-EB4E-4CA9-97C7-4C7652213F4C}" type="datetimeFigureOut">
              <a:rPr lang="es-CL" smtClean="0"/>
              <a:t>11-02-2020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2CE8193-9270-4B36-BE5D-016F1A7D5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87CEB43-EA3B-44B3-878C-438A1D061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48BA-5042-4186-BE78-2A8E38778FF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328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sndAc>
          <p:stSnd>
            <p:snd r:embed="rId1" name="Chopin.wav"/>
          </p:stSnd>
        </p:sndAc>
      </p:transition>
    </mc:Choice>
    <mc:Fallback xmlns="">
      <p:transition spd="slow" advTm="3000">
        <p:sndAc>
          <p:stSnd>
            <p:snd r:embed="rId3" name="Chopin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47309C-8618-4297-9D1C-031D4158F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89F3EE3-1EAA-4012-A518-9974F429BA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E19419-78C2-4114-A663-F88D7CE473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53DFDA3-C800-4B4E-B6CC-988B5C0E4D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7E74896-E995-4F47-8F25-B3A48F6409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AD537FC-B1D3-47EC-A031-3F3DA3C87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2EC1-EB4E-4CA9-97C7-4C7652213F4C}" type="datetimeFigureOut">
              <a:rPr lang="es-CL" smtClean="0"/>
              <a:t>11-02-2020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508F4FE-9180-42E7-949F-21C6C9E88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94BD470-D2C4-4E32-A531-EBE377C87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48BA-5042-4186-BE78-2A8E38778FF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4671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sndAc>
          <p:stSnd>
            <p:snd r:embed="rId1" name="Chopin.wav"/>
          </p:stSnd>
        </p:sndAc>
      </p:transition>
    </mc:Choice>
    <mc:Fallback xmlns="">
      <p:transition spd="slow" advTm="3000">
        <p:sndAc>
          <p:stSnd>
            <p:snd r:embed="rId3" name="Chopin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544646-8550-4CB3-8E05-1E5929A22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EC55C2A-1E5C-4202-B0B4-DDD4C383F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2EC1-EB4E-4CA9-97C7-4C7652213F4C}" type="datetimeFigureOut">
              <a:rPr lang="es-CL" smtClean="0"/>
              <a:t>11-02-2020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A7A9FF6-8404-4F66-BDE7-B008027F8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2015B20-B2B2-4227-B8CD-B9907A809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48BA-5042-4186-BE78-2A8E38778FF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3339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sndAc>
          <p:stSnd>
            <p:snd r:embed="rId1" name="Chopin.wav"/>
          </p:stSnd>
        </p:sndAc>
      </p:transition>
    </mc:Choice>
    <mc:Fallback xmlns="">
      <p:transition spd="slow" advTm="3000">
        <p:sndAc>
          <p:stSnd>
            <p:snd r:embed="rId3" name="Chopin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915FB22-BD28-481D-855D-B8282A112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2EC1-EB4E-4CA9-97C7-4C7652213F4C}" type="datetimeFigureOut">
              <a:rPr lang="es-CL" smtClean="0"/>
              <a:t>11-02-2020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FA74AB7-07D2-4EB0-9EDC-025CF8538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AAA3059-D03A-4084-9245-4B404FAD1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48BA-5042-4186-BE78-2A8E38778FF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08565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sndAc>
          <p:stSnd>
            <p:snd r:embed="rId1" name="Chopin.wav"/>
          </p:stSnd>
        </p:sndAc>
      </p:transition>
    </mc:Choice>
    <mc:Fallback xmlns="">
      <p:transition spd="slow" advTm="3000">
        <p:sndAc>
          <p:stSnd>
            <p:snd r:embed="rId3" name="Chopin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D697AA-9FC7-450D-BFDB-892450B6F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035BC6-D657-4ED8-8DC0-68D2E08934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40EB8EE-0D9C-4CC4-B5BC-695B41EF80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2A7C73C-21A6-4ECB-9673-E59E48D79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2EC1-EB4E-4CA9-97C7-4C7652213F4C}" type="datetimeFigureOut">
              <a:rPr lang="es-CL" smtClean="0"/>
              <a:t>11-02-2020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3AB651-9B84-42A1-BDD5-2A2DE1E26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351B385-D985-48B9-9968-C6320D2A2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48BA-5042-4186-BE78-2A8E38778FF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3445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sndAc>
          <p:stSnd>
            <p:snd r:embed="rId1" name="Chopin.wav"/>
          </p:stSnd>
        </p:sndAc>
      </p:transition>
    </mc:Choice>
    <mc:Fallback xmlns="">
      <p:transition spd="slow" advTm="3000">
        <p:sndAc>
          <p:stSnd>
            <p:snd r:embed="rId3" name="Chopin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169CCC-6941-4CCD-BAE2-475C465AC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0D47E63-D324-4ACE-80CD-C96985F934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067D21A-2794-4D5E-B077-D17D75B4CB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2CBAEF2-82F1-4E71-9149-5C4A99767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2EC1-EB4E-4CA9-97C7-4C7652213F4C}" type="datetimeFigureOut">
              <a:rPr lang="es-CL" smtClean="0"/>
              <a:t>11-02-2020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5DC4732-4C5E-402F-B7E2-658C57109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24EB228-E13D-454C-A690-81A6D6A8D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348BA-5042-4186-BE78-2A8E38778FF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0763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sndAc>
          <p:stSnd>
            <p:snd r:embed="rId1" name="Chopin.wav"/>
          </p:stSnd>
        </p:sndAc>
      </p:transition>
    </mc:Choice>
    <mc:Fallback xmlns="">
      <p:transition spd="slow" advTm="3000">
        <p:sndAc>
          <p:stSnd>
            <p:snd r:embed="rId3" name="Chopin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5D4CE06-EDF0-4E6B-BB3E-06F30FA09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3E5433B-EC74-4995-92A1-BFFA75FC50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A215E50-A8DE-4DF5-8D50-4033B8A33F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A2EC1-EB4E-4CA9-97C7-4C7652213F4C}" type="datetimeFigureOut">
              <a:rPr lang="es-CL" smtClean="0"/>
              <a:t>11-02-2020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2BF733E-CAD9-438E-AFBC-D43DF6DDCF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D248E19-0C80-407F-A860-0477342453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348BA-5042-4186-BE78-2A8E38778FF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55668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000" advTm="3000">
        <p:sndAc>
          <p:stSnd>
            <p:snd r:embed="rId13" name="Chopin.wav"/>
          </p:stSnd>
        </p:sndAc>
      </p:transition>
    </mc:Choice>
    <mc:Fallback xmlns="">
      <p:transition spd="slow" advTm="3000">
        <p:sndAc>
          <p:stSnd>
            <p:snd r:embed="rId14" name="Chopin.wav"/>
          </p:stSnd>
        </p:sndAc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wav"/><Relationship Id="rId1" Type="http://schemas.openxmlformats.org/officeDocument/2006/relationships/audio" Target="NULL" TargetMode="Externa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33C3D5D6-2335-4F14-8B3E-FA2479E40AF6}"/>
              </a:ext>
            </a:extLst>
          </p:cNvPr>
          <p:cNvSpPr txBox="1"/>
          <p:nvPr/>
        </p:nvSpPr>
        <p:spPr>
          <a:xfrm>
            <a:off x="6096000" y="4539379"/>
            <a:ext cx="56407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6000" dirty="0">
                <a:latin typeface="Arial Narrow" panose="020B0606020202030204" pitchFamily="34" charset="0"/>
              </a:rPr>
              <a:t>ROMANTICISMO</a:t>
            </a:r>
          </a:p>
        </p:txBody>
      </p:sp>
      <p:pic>
        <p:nvPicPr>
          <p:cNvPr id="5" name="Chopin">
            <a:hlinkClick r:id="" action="ppaction://media"/>
            <a:extLst>
              <a:ext uri="{FF2B5EF4-FFF2-40B4-BE49-F238E27FC236}">
                <a16:creationId xmlns:a16="http://schemas.microsoft.com/office/drawing/2014/main" id="{FE0F9278-7D1E-4D69-A0A3-61BD5AD8226A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73257.9591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3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7">
            <a:extLst>
              <a:ext uri="{FF2B5EF4-FFF2-40B4-BE49-F238E27FC236}">
                <a16:creationId xmlns:a16="http://schemas.microsoft.com/office/drawing/2014/main" id="{56CF5309-840D-4AE9-8A07-B683F50D26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9">
            <a:extLst>
              <a:ext uri="{FF2B5EF4-FFF2-40B4-BE49-F238E27FC236}">
                <a16:creationId xmlns:a16="http://schemas.microsoft.com/office/drawing/2014/main" id="{A62E6F04-3CE8-4B50-8A44-2E65A67D19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32568" y="246028"/>
            <a:ext cx="255495" cy="546559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 descr="Imagen que contiene exterior, pasto, campo, parado&#10;&#10;Descripción generada automáticamente">
            <a:extLst>
              <a:ext uri="{FF2B5EF4-FFF2-40B4-BE49-F238E27FC236}">
                <a16:creationId xmlns:a16="http://schemas.microsoft.com/office/drawing/2014/main" id="{88CC7F3F-517A-4E8C-8963-0DDA239922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40" b="14292"/>
          <a:stretch/>
        </p:blipFill>
        <p:spPr>
          <a:xfrm>
            <a:off x="1" y="1085431"/>
            <a:ext cx="11557628" cy="5031338"/>
          </a:xfrm>
          <a:prstGeom prst="rect">
            <a:avLst/>
          </a:prstGeom>
        </p:spPr>
      </p:pic>
      <p:cxnSp>
        <p:nvCxnSpPr>
          <p:cNvPr id="19" name="Straight Connector 11">
            <a:extLst>
              <a:ext uri="{FF2B5EF4-FFF2-40B4-BE49-F238E27FC236}">
                <a16:creationId xmlns:a16="http://schemas.microsoft.com/office/drawing/2014/main" id="{5AB0975F-7183-4499-89EC-0E95BBA73B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0441" y="6522756"/>
            <a:ext cx="10717187" cy="0"/>
          </a:xfrm>
          <a:prstGeom prst="line">
            <a:avLst/>
          </a:prstGeom>
          <a:ln w="12700" cap="sq">
            <a:solidFill>
              <a:schemeClr val="tx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CA61A65-5B6B-4962-B3D0-11C3A9DCA2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2829917" y="6400800"/>
            <a:ext cx="338328" cy="240175"/>
            <a:chOff x="4089400" y="933450"/>
            <a:chExt cx="338328" cy="341938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9C7F957-2868-4076-A7D1-5FB5698860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258564" y="933450"/>
              <a:ext cx="0" cy="341938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62FDD85-3335-45C2-80BF-A57F855C12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089400" y="1104419"/>
              <a:ext cx="338328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6890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3000">
        <p14:vortex dir="r"/>
      </p:transition>
    </mc:Choice>
    <mc:Fallback xmlns="">
      <p:transition spd="slow" advTm="3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A5F716-98EF-42EF-A471-87C6DFDCC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87687D8-4EF1-4EF2-BF7E-74BB4A3D18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31529">
            <a:off x="2173916" y="2300932"/>
            <a:ext cx="4418757" cy="4259609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pic>
        <p:nvPicPr>
          <p:cNvPr id="3" name="Imagen 2" descr="Imagen que contiene blanco, parado, foto, negro&#10;&#10;Descripción generada automáticamente">
            <a:extLst>
              <a:ext uri="{FF2B5EF4-FFF2-40B4-BE49-F238E27FC236}">
                <a16:creationId xmlns:a16="http://schemas.microsoft.com/office/drawing/2014/main" id="{5AB75B48-02F4-48BF-A017-C9C8CB6D7F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" r="15649" b="1"/>
          <a:stretch/>
        </p:blipFill>
        <p:spPr>
          <a:xfrm>
            <a:off x="2354578" y="544297"/>
            <a:ext cx="7761924" cy="5343065"/>
          </a:xfrm>
          <a:custGeom>
            <a:avLst/>
            <a:gdLst>
              <a:gd name="connsiteX0" fmla="*/ 3025687 w 7761924"/>
              <a:gd name="connsiteY0" fmla="*/ 76 h 5343065"/>
              <a:gd name="connsiteX1" fmla="*/ 3372722 w 7761924"/>
              <a:gd name="connsiteY1" fmla="*/ 16088 h 5343065"/>
              <a:gd name="connsiteX2" fmla="*/ 7761924 w 7761924"/>
              <a:gd name="connsiteY2" fmla="*/ 3316816 h 5343065"/>
              <a:gd name="connsiteX3" fmla="*/ 3701109 w 7761924"/>
              <a:gd name="connsiteY3" fmla="*/ 5320611 h 5343065"/>
              <a:gd name="connsiteX4" fmla="*/ 36290 w 7761924"/>
              <a:gd name="connsiteY4" fmla="*/ 2696959 h 5343065"/>
              <a:gd name="connsiteX5" fmla="*/ 3025687 w 7761924"/>
              <a:gd name="connsiteY5" fmla="*/ 76 h 5343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1924" h="5343065">
                <a:moveTo>
                  <a:pt x="3025687" y="76"/>
                </a:moveTo>
                <a:cubicBezTo>
                  <a:pt x="3140786" y="756"/>
                  <a:pt x="3256631" y="6055"/>
                  <a:pt x="3372722" y="16088"/>
                </a:cubicBezTo>
                <a:cubicBezTo>
                  <a:pt x="5230178" y="176616"/>
                  <a:pt x="7761924" y="1424594"/>
                  <a:pt x="7761924" y="3316816"/>
                </a:cubicBezTo>
                <a:cubicBezTo>
                  <a:pt x="7646022" y="5237647"/>
                  <a:pt x="4988715" y="5423921"/>
                  <a:pt x="3701109" y="5320611"/>
                </a:cubicBezTo>
                <a:cubicBezTo>
                  <a:pt x="2413504" y="5217301"/>
                  <a:pt x="351800" y="4486992"/>
                  <a:pt x="36290" y="2696959"/>
                </a:cubicBezTo>
                <a:cubicBezTo>
                  <a:pt x="-259500" y="1018804"/>
                  <a:pt x="1299198" y="-10133"/>
                  <a:pt x="3025687" y="76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694489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B16F850-ABF2-4DF6-8877-84E245F4FF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 descr="Imagen que contiene exterior, hombre, montaña, naturaleza&#10;&#10;Descripción generada automáticamente">
            <a:extLst>
              <a:ext uri="{FF2B5EF4-FFF2-40B4-BE49-F238E27FC236}">
                <a16:creationId xmlns:a16="http://schemas.microsoft.com/office/drawing/2014/main" id="{A30555E3-0BB6-4FB9-886C-608C3729AA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033" b="16093"/>
          <a:stretch/>
        </p:blipFill>
        <p:spPr>
          <a:xfrm>
            <a:off x="20" y="10"/>
            <a:ext cx="12191982" cy="685799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75FDC37-8270-4006-96A0-BC00DCB365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32568" y="246028"/>
            <a:ext cx="255495" cy="546559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35076E0-E483-42FD-8517-4982FCB13D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0441" y="6522756"/>
            <a:ext cx="10717187" cy="0"/>
          </a:xfrm>
          <a:prstGeom prst="line">
            <a:avLst/>
          </a:prstGeom>
          <a:ln w="12700" cap="sq">
            <a:solidFill>
              <a:schemeClr val="tx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0DF3161-9F32-427F-B951-FCA1F8D1BE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2829917" y="6400800"/>
            <a:ext cx="338328" cy="240175"/>
            <a:chOff x="4089400" y="933450"/>
            <a:chExt cx="338328" cy="341938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5A91FB9-DE70-404B-BF4C-A7320154A5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258564" y="933450"/>
              <a:ext cx="0" cy="341938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441A56D-4C0C-429A-A936-D576E4FB11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089400" y="1104419"/>
              <a:ext cx="338328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54684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ripple/>
      </p:transition>
    </mc:Choice>
    <mc:Fallback xmlns="">
      <p:transition spd="slow" advTm="3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B761509-3B9A-49A6-A84B-C3D86811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1DE43FD-EB47-414A-B0AB-169B0FFFA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272922" cy="6858000"/>
          </a:xfrm>
          <a:custGeom>
            <a:avLst/>
            <a:gdLst>
              <a:gd name="connsiteX0" fmla="*/ 0 w 9272922"/>
              <a:gd name="connsiteY0" fmla="*/ 0 h 6858000"/>
              <a:gd name="connsiteX1" fmla="*/ 1733417 w 9272922"/>
              <a:gd name="connsiteY1" fmla="*/ 0 h 6858000"/>
              <a:gd name="connsiteX2" fmla="*/ 3307976 w 9272922"/>
              <a:gd name="connsiteY2" fmla="*/ 0 h 6858000"/>
              <a:gd name="connsiteX3" fmla="*/ 8126249 w 9272922"/>
              <a:gd name="connsiteY3" fmla="*/ 0 h 6858000"/>
              <a:gd name="connsiteX4" fmla="*/ 8138896 w 9272922"/>
              <a:gd name="connsiteY4" fmla="*/ 31774 h 6858000"/>
              <a:gd name="connsiteX5" fmla="*/ 9193904 w 9272922"/>
              <a:gd name="connsiteY5" fmla="*/ 2682457 h 6858000"/>
              <a:gd name="connsiteX6" fmla="*/ 9193904 w 9272922"/>
              <a:gd name="connsiteY6" fmla="*/ 3752208 h 6858000"/>
              <a:gd name="connsiteX7" fmla="*/ 8036400 w 9272922"/>
              <a:gd name="connsiteY7" fmla="*/ 6660411 h 6858000"/>
              <a:gd name="connsiteX8" fmla="*/ 7957938 w 9272922"/>
              <a:gd name="connsiteY8" fmla="*/ 6857542 h 6858000"/>
              <a:gd name="connsiteX9" fmla="*/ 3307976 w 9272922"/>
              <a:gd name="connsiteY9" fmla="*/ 6857542 h 6858000"/>
              <a:gd name="connsiteX10" fmla="*/ 3307976 w 9272922"/>
              <a:gd name="connsiteY10" fmla="*/ 6858000 h 6858000"/>
              <a:gd name="connsiteX11" fmla="*/ 0 w 9272922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72922" h="685800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Imagen 2" descr="Imagen que contiene edificio, viejo, piedra, parado&#10;&#10;Descripción generada automáticamente">
            <a:extLst>
              <a:ext uri="{FF2B5EF4-FFF2-40B4-BE49-F238E27FC236}">
                <a16:creationId xmlns:a16="http://schemas.microsoft.com/office/drawing/2014/main" id="{7886F6EE-EE43-4AC0-9C4E-A1A1CED44E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98" y="643466"/>
            <a:ext cx="6800860" cy="5566833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D3706AFB-4AF0-430C-8FBE-C38C0F839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00124"/>
            <a:chExt cx="1562267" cy="1172973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8AC53B5C-1F4B-4D51-ADA0-F74EBA6A51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348782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3BBF50A-9667-4DFA-9066-13B535B573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00124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15286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3000">
        <p14:warp dir="in"/>
      </p:transition>
    </mc:Choice>
    <mc:Fallback xmlns="">
      <p:transition spd="slow" advTm="3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A815F2C-4E80-4019-8E59-FAD3F7F847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009304" cy="6858000"/>
          </a:xfrm>
          <a:custGeom>
            <a:avLst/>
            <a:gdLst>
              <a:gd name="connsiteX0" fmla="*/ 8239723 w 12009304"/>
              <a:gd name="connsiteY0" fmla="*/ 5083103 h 6858000"/>
              <a:gd name="connsiteX1" fmla="*/ 9505105 w 12009304"/>
              <a:gd name="connsiteY1" fmla="*/ 5083103 h 6858000"/>
              <a:gd name="connsiteX2" fmla="*/ 9564676 w 12009304"/>
              <a:gd name="connsiteY2" fmla="*/ 5091016 h 6858000"/>
              <a:gd name="connsiteX3" fmla="*/ 9605648 w 12009304"/>
              <a:gd name="connsiteY3" fmla="*/ 5108194 h 6858000"/>
              <a:gd name="connsiteX4" fmla="*/ 9580608 w 12009304"/>
              <a:gd name="connsiteY4" fmla="*/ 5151499 h 6858000"/>
              <a:gd name="connsiteX5" fmla="*/ 8693486 w 12009304"/>
              <a:gd name="connsiteY5" fmla="*/ 6685800 h 6858000"/>
              <a:gd name="connsiteX6" fmla="*/ 8595419 w 12009304"/>
              <a:gd name="connsiteY6" fmla="*/ 6814017 h 6858000"/>
              <a:gd name="connsiteX7" fmla="*/ 8545620 w 12009304"/>
              <a:gd name="connsiteY7" fmla="*/ 6858000 h 6858000"/>
              <a:gd name="connsiteX8" fmla="*/ 7612173 w 12009304"/>
              <a:gd name="connsiteY8" fmla="*/ 6858000 h 6858000"/>
              <a:gd name="connsiteX9" fmla="*/ 7591825 w 12009304"/>
              <a:gd name="connsiteY9" fmla="*/ 6822959 h 6858000"/>
              <a:gd name="connsiteX10" fmla="*/ 7411622 w 12009304"/>
              <a:gd name="connsiteY10" fmla="*/ 6512633 h 6858000"/>
              <a:gd name="connsiteX11" fmla="*/ 7411622 w 12009304"/>
              <a:gd name="connsiteY11" fmla="*/ 6289354 h 6858000"/>
              <a:gd name="connsiteX12" fmla="*/ 8045680 w 12009304"/>
              <a:gd name="connsiteY12" fmla="*/ 5197465 h 6858000"/>
              <a:gd name="connsiteX13" fmla="*/ 8239723 w 12009304"/>
              <a:gd name="connsiteY13" fmla="*/ 5083103 h 6858000"/>
              <a:gd name="connsiteX14" fmla="*/ 10622296 w 12009304"/>
              <a:gd name="connsiteY14" fmla="*/ 1326563 h 6858000"/>
              <a:gd name="connsiteX15" fmla="*/ 11448522 w 12009304"/>
              <a:gd name="connsiteY15" fmla="*/ 1326563 h 6858000"/>
              <a:gd name="connsiteX16" fmla="*/ 11577006 w 12009304"/>
              <a:gd name="connsiteY16" fmla="*/ 1401233 h 6858000"/>
              <a:gd name="connsiteX17" fmla="*/ 11989228 w 12009304"/>
              <a:gd name="connsiteY17" fmla="*/ 2114179 h 6858000"/>
              <a:gd name="connsiteX18" fmla="*/ 11989228 w 12009304"/>
              <a:gd name="connsiteY18" fmla="*/ 2259969 h 6858000"/>
              <a:gd name="connsiteX19" fmla="*/ 11577006 w 12009304"/>
              <a:gd name="connsiteY19" fmla="*/ 2972914 h 6858000"/>
              <a:gd name="connsiteX20" fmla="*/ 11448522 w 12009304"/>
              <a:gd name="connsiteY20" fmla="*/ 3047587 h 6858000"/>
              <a:gd name="connsiteX21" fmla="*/ 10622296 w 12009304"/>
              <a:gd name="connsiteY21" fmla="*/ 3047587 h 6858000"/>
              <a:gd name="connsiteX22" fmla="*/ 10495594 w 12009304"/>
              <a:gd name="connsiteY22" fmla="*/ 2972914 h 6858000"/>
              <a:gd name="connsiteX23" fmla="*/ 10081589 w 12009304"/>
              <a:gd name="connsiteY23" fmla="*/ 2259969 h 6858000"/>
              <a:gd name="connsiteX24" fmla="*/ 10081589 w 12009304"/>
              <a:gd name="connsiteY24" fmla="*/ 2114179 h 6858000"/>
              <a:gd name="connsiteX25" fmla="*/ 10495594 w 12009304"/>
              <a:gd name="connsiteY25" fmla="*/ 1401233 h 6858000"/>
              <a:gd name="connsiteX26" fmla="*/ 10622296 w 12009304"/>
              <a:gd name="connsiteY26" fmla="*/ 1326563 h 6858000"/>
              <a:gd name="connsiteX27" fmla="*/ 0 w 12009304"/>
              <a:gd name="connsiteY27" fmla="*/ 0 h 6858000"/>
              <a:gd name="connsiteX28" fmla="*/ 4457990 w 12009304"/>
              <a:gd name="connsiteY28" fmla="*/ 0 h 6858000"/>
              <a:gd name="connsiteX29" fmla="*/ 5902610 w 12009304"/>
              <a:gd name="connsiteY29" fmla="*/ 0 h 6858000"/>
              <a:gd name="connsiteX30" fmla="*/ 8476869 w 12009304"/>
              <a:gd name="connsiteY30" fmla="*/ 0 h 6858000"/>
              <a:gd name="connsiteX31" fmla="*/ 8535933 w 12009304"/>
              <a:gd name="connsiteY31" fmla="*/ 39849 h 6858000"/>
              <a:gd name="connsiteX32" fmla="*/ 8693486 w 12009304"/>
              <a:gd name="connsiteY32" fmla="*/ 220603 h 6858000"/>
              <a:gd name="connsiteX33" fmla="*/ 10389180 w 12009304"/>
              <a:gd name="connsiteY33" fmla="*/ 3153347 h 6858000"/>
              <a:gd name="connsiteX34" fmla="*/ 10389180 w 12009304"/>
              <a:gd name="connsiteY34" fmla="*/ 3753061 h 6858000"/>
              <a:gd name="connsiteX35" fmla="*/ 9759557 w 12009304"/>
              <a:gd name="connsiteY35" fmla="*/ 4842009 h 6858000"/>
              <a:gd name="connsiteX36" fmla="*/ 9706493 w 12009304"/>
              <a:gd name="connsiteY36" fmla="*/ 4933778 h 6858000"/>
              <a:gd name="connsiteX37" fmla="*/ 9708360 w 12009304"/>
              <a:gd name="connsiteY37" fmla="*/ 4934561 h 6858000"/>
              <a:gd name="connsiteX38" fmla="*/ 9802002 w 12009304"/>
              <a:gd name="connsiteY38" fmla="*/ 5029008 h 6858000"/>
              <a:gd name="connsiteX39" fmla="*/ 10514131 w 12009304"/>
              <a:gd name="connsiteY39" fmla="*/ 6260653 h 6858000"/>
              <a:gd name="connsiteX40" fmla="*/ 10514131 w 12009304"/>
              <a:gd name="connsiteY40" fmla="*/ 6512512 h 6858000"/>
              <a:gd name="connsiteX41" fmla="*/ 10340271 w 12009304"/>
              <a:gd name="connsiteY41" fmla="*/ 6813206 h 6858000"/>
              <a:gd name="connsiteX42" fmla="*/ 10314372 w 12009304"/>
              <a:gd name="connsiteY42" fmla="*/ 6858000 h 6858000"/>
              <a:gd name="connsiteX43" fmla="*/ 10119136 w 12009304"/>
              <a:gd name="connsiteY43" fmla="*/ 6858000 h 6858000"/>
              <a:gd name="connsiteX44" fmla="*/ 10122008 w 12009304"/>
              <a:gd name="connsiteY44" fmla="*/ 6853033 h 6858000"/>
              <a:gd name="connsiteX45" fmla="*/ 10327158 w 12009304"/>
              <a:gd name="connsiteY45" fmla="*/ 6498223 h 6858000"/>
              <a:gd name="connsiteX46" fmla="*/ 10327158 w 12009304"/>
              <a:gd name="connsiteY46" fmla="*/ 6274942 h 6858000"/>
              <a:gd name="connsiteX47" fmla="*/ 9695832 w 12009304"/>
              <a:gd name="connsiteY47" fmla="*/ 5183053 h 6858000"/>
              <a:gd name="connsiteX48" fmla="*/ 9612819 w 12009304"/>
              <a:gd name="connsiteY48" fmla="*/ 5099323 h 6858000"/>
              <a:gd name="connsiteX49" fmla="*/ 9603213 w 12009304"/>
              <a:gd name="connsiteY49" fmla="*/ 5095298 h 6858000"/>
              <a:gd name="connsiteX50" fmla="*/ 9654707 w 12009304"/>
              <a:gd name="connsiteY50" fmla="*/ 5006238 h 6858000"/>
              <a:gd name="connsiteX51" fmla="*/ 9693004 w 12009304"/>
              <a:gd name="connsiteY51" fmla="*/ 4940002 h 6858000"/>
              <a:gd name="connsiteX52" fmla="*/ 9653283 w 12009304"/>
              <a:gd name="connsiteY52" fmla="*/ 4923348 h 6858000"/>
              <a:gd name="connsiteX53" fmla="*/ 9586087 w 12009304"/>
              <a:gd name="connsiteY53" fmla="*/ 4914420 h 6858000"/>
              <a:gd name="connsiteX54" fmla="*/ 8158743 w 12009304"/>
              <a:gd name="connsiteY54" fmla="*/ 4914420 h 6858000"/>
              <a:gd name="connsiteX55" fmla="*/ 7939863 w 12009304"/>
              <a:gd name="connsiteY55" fmla="*/ 5043420 h 6858000"/>
              <a:gd name="connsiteX56" fmla="*/ 7224650 w 12009304"/>
              <a:gd name="connsiteY56" fmla="*/ 6275065 h 6858000"/>
              <a:gd name="connsiteX57" fmla="*/ 7224650 w 12009304"/>
              <a:gd name="connsiteY57" fmla="*/ 6526922 h 6858000"/>
              <a:gd name="connsiteX58" fmla="*/ 7350544 w 12009304"/>
              <a:gd name="connsiteY58" fmla="*/ 6743723 h 6858000"/>
              <a:gd name="connsiteX59" fmla="*/ 7416905 w 12009304"/>
              <a:gd name="connsiteY59" fmla="*/ 6858000 h 6858000"/>
              <a:gd name="connsiteX60" fmla="*/ 5902610 w 12009304"/>
              <a:gd name="connsiteY60" fmla="*/ 6858000 h 6858000"/>
              <a:gd name="connsiteX61" fmla="*/ 4389357 w 12009304"/>
              <a:gd name="connsiteY61" fmla="*/ 6858000 h 6858000"/>
              <a:gd name="connsiteX62" fmla="*/ 0 w 12009304"/>
              <a:gd name="connsiteY6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12009304" h="6858000">
                <a:moveTo>
                  <a:pt x="8239723" y="5083103"/>
                </a:moveTo>
                <a:cubicBezTo>
                  <a:pt x="8239723" y="5083103"/>
                  <a:pt x="8239723" y="5083103"/>
                  <a:pt x="9505105" y="5083103"/>
                </a:cubicBezTo>
                <a:cubicBezTo>
                  <a:pt x="9525601" y="5083103"/>
                  <a:pt x="9545588" y="5085825"/>
                  <a:pt x="9564676" y="5091016"/>
                </a:cubicBezTo>
                <a:lnTo>
                  <a:pt x="9605648" y="5108194"/>
                </a:lnTo>
                <a:lnTo>
                  <a:pt x="9580608" y="5151499"/>
                </a:lnTo>
                <a:cubicBezTo>
                  <a:pt x="9354208" y="5543062"/>
                  <a:pt x="9064418" y="6044264"/>
                  <a:pt x="8693486" y="6685800"/>
                </a:cubicBezTo>
                <a:cubicBezTo>
                  <a:pt x="8665958" y="6733339"/>
                  <a:pt x="8632925" y="6776306"/>
                  <a:pt x="8595419" y="6814017"/>
                </a:cubicBezTo>
                <a:lnTo>
                  <a:pt x="8545620" y="6858000"/>
                </a:lnTo>
                <a:lnTo>
                  <a:pt x="7612173" y="6858000"/>
                </a:lnTo>
                <a:lnTo>
                  <a:pt x="7591825" y="6822959"/>
                </a:lnTo>
                <a:cubicBezTo>
                  <a:pt x="7538315" y="6730809"/>
                  <a:pt x="7478495" y="6627794"/>
                  <a:pt x="7411622" y="6512633"/>
                </a:cubicBezTo>
                <a:cubicBezTo>
                  <a:pt x="7370628" y="6444560"/>
                  <a:pt x="7370628" y="6357427"/>
                  <a:pt x="7411622" y="6289354"/>
                </a:cubicBezTo>
                <a:cubicBezTo>
                  <a:pt x="7411622" y="6289354"/>
                  <a:pt x="7411622" y="6289354"/>
                  <a:pt x="8045680" y="5197465"/>
                </a:cubicBezTo>
                <a:cubicBezTo>
                  <a:pt x="8083943" y="5126669"/>
                  <a:pt x="8160465" y="5083103"/>
                  <a:pt x="8239723" y="5083103"/>
                </a:cubicBezTo>
                <a:close/>
                <a:moveTo>
                  <a:pt x="10622296" y="1326563"/>
                </a:moveTo>
                <a:cubicBezTo>
                  <a:pt x="10622296" y="1326563"/>
                  <a:pt x="10622296" y="1326563"/>
                  <a:pt x="11448522" y="1326563"/>
                </a:cubicBezTo>
                <a:cubicBezTo>
                  <a:pt x="11502058" y="1326563"/>
                  <a:pt x="11550238" y="1355009"/>
                  <a:pt x="11577006" y="1401233"/>
                </a:cubicBezTo>
                <a:cubicBezTo>
                  <a:pt x="11577006" y="1401233"/>
                  <a:pt x="11577006" y="1401233"/>
                  <a:pt x="11989228" y="2114179"/>
                </a:cubicBezTo>
                <a:cubicBezTo>
                  <a:pt x="12015996" y="2158629"/>
                  <a:pt x="12015996" y="2215522"/>
                  <a:pt x="11989228" y="2259969"/>
                </a:cubicBezTo>
                <a:cubicBezTo>
                  <a:pt x="11989228" y="2259969"/>
                  <a:pt x="11989228" y="2259969"/>
                  <a:pt x="11577006" y="2972914"/>
                </a:cubicBezTo>
                <a:cubicBezTo>
                  <a:pt x="11550238" y="3019141"/>
                  <a:pt x="11502058" y="3047587"/>
                  <a:pt x="11448522" y="3047587"/>
                </a:cubicBezTo>
                <a:cubicBezTo>
                  <a:pt x="11448522" y="3047587"/>
                  <a:pt x="11448522" y="3047587"/>
                  <a:pt x="10622296" y="3047587"/>
                </a:cubicBezTo>
                <a:cubicBezTo>
                  <a:pt x="10570544" y="3047587"/>
                  <a:pt x="10520578" y="3019141"/>
                  <a:pt x="10495594" y="2972914"/>
                </a:cubicBezTo>
                <a:cubicBezTo>
                  <a:pt x="10495594" y="2972914"/>
                  <a:pt x="10495594" y="2972914"/>
                  <a:pt x="10081589" y="2259969"/>
                </a:cubicBezTo>
                <a:cubicBezTo>
                  <a:pt x="10054821" y="2215522"/>
                  <a:pt x="10054821" y="2158629"/>
                  <a:pt x="10081589" y="2114179"/>
                </a:cubicBezTo>
                <a:cubicBezTo>
                  <a:pt x="10081589" y="2114179"/>
                  <a:pt x="10081589" y="2114179"/>
                  <a:pt x="10495594" y="1401233"/>
                </a:cubicBezTo>
                <a:cubicBezTo>
                  <a:pt x="10520578" y="1355009"/>
                  <a:pt x="10570544" y="1326563"/>
                  <a:pt x="10622296" y="1326563"/>
                </a:cubicBezTo>
                <a:close/>
                <a:moveTo>
                  <a:pt x="0" y="0"/>
                </a:moveTo>
                <a:lnTo>
                  <a:pt x="4457990" y="0"/>
                </a:lnTo>
                <a:lnTo>
                  <a:pt x="5902610" y="0"/>
                </a:lnTo>
                <a:lnTo>
                  <a:pt x="8476869" y="0"/>
                </a:lnTo>
                <a:lnTo>
                  <a:pt x="8535933" y="39849"/>
                </a:lnTo>
                <a:cubicBezTo>
                  <a:pt x="8598516" y="88273"/>
                  <a:pt x="8652195" y="149296"/>
                  <a:pt x="8693486" y="220603"/>
                </a:cubicBezTo>
                <a:cubicBezTo>
                  <a:pt x="8693486" y="220603"/>
                  <a:pt x="8693486" y="220603"/>
                  <a:pt x="10389180" y="3153347"/>
                </a:cubicBezTo>
                <a:cubicBezTo>
                  <a:pt x="10499291" y="3336185"/>
                  <a:pt x="10499291" y="3570221"/>
                  <a:pt x="10389180" y="3753061"/>
                </a:cubicBezTo>
                <a:cubicBezTo>
                  <a:pt x="10389180" y="3753061"/>
                  <a:pt x="10389180" y="3753061"/>
                  <a:pt x="9759557" y="4842009"/>
                </a:cubicBezTo>
                <a:lnTo>
                  <a:pt x="9706493" y="4933778"/>
                </a:lnTo>
                <a:lnTo>
                  <a:pt x="9708360" y="4934561"/>
                </a:lnTo>
                <a:cubicBezTo>
                  <a:pt x="9746510" y="4956830"/>
                  <a:pt x="9778880" y="4989078"/>
                  <a:pt x="9802002" y="5029008"/>
                </a:cubicBezTo>
                <a:cubicBezTo>
                  <a:pt x="9802002" y="5029008"/>
                  <a:pt x="9802002" y="5029008"/>
                  <a:pt x="10514131" y="6260653"/>
                </a:cubicBezTo>
                <a:cubicBezTo>
                  <a:pt x="10560376" y="6337439"/>
                  <a:pt x="10560376" y="6435725"/>
                  <a:pt x="10514131" y="6512512"/>
                </a:cubicBezTo>
                <a:cubicBezTo>
                  <a:pt x="10514131" y="6512512"/>
                  <a:pt x="10514131" y="6512512"/>
                  <a:pt x="10340271" y="6813206"/>
                </a:cubicBezTo>
                <a:lnTo>
                  <a:pt x="10314372" y="6858000"/>
                </a:lnTo>
                <a:lnTo>
                  <a:pt x="10119136" y="6858000"/>
                </a:lnTo>
                <a:lnTo>
                  <a:pt x="10122008" y="6853033"/>
                </a:lnTo>
                <a:cubicBezTo>
                  <a:pt x="10327158" y="6498223"/>
                  <a:pt x="10327158" y="6498223"/>
                  <a:pt x="10327158" y="6498223"/>
                </a:cubicBezTo>
                <a:cubicBezTo>
                  <a:pt x="10368154" y="6430148"/>
                  <a:pt x="10368154" y="6343015"/>
                  <a:pt x="10327158" y="6274942"/>
                </a:cubicBezTo>
                <a:cubicBezTo>
                  <a:pt x="9695832" y="5183053"/>
                  <a:pt x="9695832" y="5183053"/>
                  <a:pt x="9695832" y="5183053"/>
                </a:cubicBezTo>
                <a:cubicBezTo>
                  <a:pt x="9675334" y="5147654"/>
                  <a:pt x="9646640" y="5119063"/>
                  <a:pt x="9612819" y="5099323"/>
                </a:cubicBezTo>
                <a:lnTo>
                  <a:pt x="9603213" y="5095298"/>
                </a:lnTo>
                <a:lnTo>
                  <a:pt x="9654707" y="5006238"/>
                </a:lnTo>
                <a:lnTo>
                  <a:pt x="9693004" y="4940002"/>
                </a:lnTo>
                <a:lnTo>
                  <a:pt x="9653283" y="4923348"/>
                </a:lnTo>
                <a:cubicBezTo>
                  <a:pt x="9631750" y="4917491"/>
                  <a:pt x="9609208" y="4914420"/>
                  <a:pt x="9586087" y="4914420"/>
                </a:cubicBezTo>
                <a:cubicBezTo>
                  <a:pt x="8158743" y="4914420"/>
                  <a:pt x="8158743" y="4914420"/>
                  <a:pt x="8158743" y="4914420"/>
                </a:cubicBezTo>
                <a:cubicBezTo>
                  <a:pt x="8069341" y="4914420"/>
                  <a:pt x="7983024" y="4963563"/>
                  <a:pt x="7939863" y="5043420"/>
                </a:cubicBezTo>
                <a:cubicBezTo>
                  <a:pt x="7224650" y="6275065"/>
                  <a:pt x="7224650" y="6275065"/>
                  <a:pt x="7224650" y="6275065"/>
                </a:cubicBezTo>
                <a:cubicBezTo>
                  <a:pt x="7178407" y="6351849"/>
                  <a:pt x="7178407" y="6450135"/>
                  <a:pt x="7224650" y="6526922"/>
                </a:cubicBezTo>
                <a:cubicBezTo>
                  <a:pt x="7269350" y="6603900"/>
                  <a:pt x="7311257" y="6676067"/>
                  <a:pt x="7350544" y="6743723"/>
                </a:cubicBezTo>
                <a:lnTo>
                  <a:pt x="7416905" y="6858000"/>
                </a:lnTo>
                <a:lnTo>
                  <a:pt x="5902610" y="6858000"/>
                </a:lnTo>
                <a:lnTo>
                  <a:pt x="438935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Imagen 2" descr="Imagen que contiene banca, agua&#10;&#10;Descripción generada automáticamente">
            <a:extLst>
              <a:ext uri="{FF2B5EF4-FFF2-40B4-BE49-F238E27FC236}">
                <a16:creationId xmlns:a16="http://schemas.microsoft.com/office/drawing/2014/main" id="{63C1AC75-379A-4873-B7F0-5A843ED721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177" y="965201"/>
            <a:ext cx="4933494" cy="4911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07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000">
        <p14:flythrough/>
      </p:transition>
    </mc:Choice>
    <mc:Fallback xmlns="">
      <p:transition spd="slow" advTm="3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pasto, exterior, foto, parado&#10;&#10;Descripción generada automáticamente">
            <a:extLst>
              <a:ext uri="{FF2B5EF4-FFF2-40B4-BE49-F238E27FC236}">
                <a16:creationId xmlns:a16="http://schemas.microsoft.com/office/drawing/2014/main" id="{4EC92DC1-F3A2-4559-AE6F-52A65FD9B9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44" b="1495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1286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ageCurlDouble"/>
      </p:transition>
    </mc:Choice>
    <mc:Fallback xmlns="">
      <p:transition spd="slow" advTm="3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8">
            <a:extLst>
              <a:ext uri="{FF2B5EF4-FFF2-40B4-BE49-F238E27FC236}">
                <a16:creationId xmlns:a16="http://schemas.microsoft.com/office/drawing/2014/main" id="{0B761509-3B9A-49A6-A84B-C3D86811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8" name="Freeform: Shape 10">
            <a:extLst>
              <a:ext uri="{FF2B5EF4-FFF2-40B4-BE49-F238E27FC236}">
                <a16:creationId xmlns:a16="http://schemas.microsoft.com/office/drawing/2014/main" id="{91DE43FD-EB47-414A-B0AB-169B0FFFA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272922" cy="6858000"/>
          </a:xfrm>
          <a:custGeom>
            <a:avLst/>
            <a:gdLst>
              <a:gd name="connsiteX0" fmla="*/ 0 w 9272922"/>
              <a:gd name="connsiteY0" fmla="*/ 0 h 6858000"/>
              <a:gd name="connsiteX1" fmla="*/ 1733417 w 9272922"/>
              <a:gd name="connsiteY1" fmla="*/ 0 h 6858000"/>
              <a:gd name="connsiteX2" fmla="*/ 3307976 w 9272922"/>
              <a:gd name="connsiteY2" fmla="*/ 0 h 6858000"/>
              <a:gd name="connsiteX3" fmla="*/ 8126249 w 9272922"/>
              <a:gd name="connsiteY3" fmla="*/ 0 h 6858000"/>
              <a:gd name="connsiteX4" fmla="*/ 8138896 w 9272922"/>
              <a:gd name="connsiteY4" fmla="*/ 31774 h 6858000"/>
              <a:gd name="connsiteX5" fmla="*/ 9193904 w 9272922"/>
              <a:gd name="connsiteY5" fmla="*/ 2682457 h 6858000"/>
              <a:gd name="connsiteX6" fmla="*/ 9193904 w 9272922"/>
              <a:gd name="connsiteY6" fmla="*/ 3752208 h 6858000"/>
              <a:gd name="connsiteX7" fmla="*/ 8036400 w 9272922"/>
              <a:gd name="connsiteY7" fmla="*/ 6660411 h 6858000"/>
              <a:gd name="connsiteX8" fmla="*/ 7957938 w 9272922"/>
              <a:gd name="connsiteY8" fmla="*/ 6857542 h 6858000"/>
              <a:gd name="connsiteX9" fmla="*/ 3307976 w 9272922"/>
              <a:gd name="connsiteY9" fmla="*/ 6857542 h 6858000"/>
              <a:gd name="connsiteX10" fmla="*/ 3307976 w 9272922"/>
              <a:gd name="connsiteY10" fmla="*/ 6858000 h 6858000"/>
              <a:gd name="connsiteX11" fmla="*/ 0 w 9272922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72922" h="685800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Imagen 3" descr="Imagen que contiene puesta de sol, exterior, agua, montar a caballo&#10;&#10;Descripción generada automáticamente">
            <a:extLst>
              <a:ext uri="{FF2B5EF4-FFF2-40B4-BE49-F238E27FC236}">
                <a16:creationId xmlns:a16="http://schemas.microsoft.com/office/drawing/2014/main" id="{7AE865C2-9330-4FF1-886F-07B2BF69BB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7" y="954850"/>
            <a:ext cx="7047923" cy="4944065"/>
          </a:xfrm>
          <a:prstGeom prst="rect">
            <a:avLst/>
          </a:prstGeom>
        </p:spPr>
      </p:pic>
      <p:grpSp>
        <p:nvGrpSpPr>
          <p:cNvPr id="19" name="Group 12">
            <a:extLst>
              <a:ext uri="{FF2B5EF4-FFF2-40B4-BE49-F238E27FC236}">
                <a16:creationId xmlns:a16="http://schemas.microsoft.com/office/drawing/2014/main" id="{58495BCC-CE77-4CC2-952E-846F41119F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75188"/>
            <a:chExt cx="1562267" cy="1172973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1B42538B-E30F-4967-A6C1-8EBA775F4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423846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9A6BD9AC-4DE7-4B20-8547-4E3B375C2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75188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79424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A5F716-98EF-42EF-A471-87C6DFDCC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87687D8-4EF1-4EF2-BF7E-74BB4A3D18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31529">
            <a:off x="2173916" y="2300932"/>
            <a:ext cx="4418757" cy="4259609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pic>
        <p:nvPicPr>
          <p:cNvPr id="3" name="Imagen 2" descr="Imagen que contiene parado, hombre, caballo, perro&#10;&#10;Descripción generada automáticamente">
            <a:extLst>
              <a:ext uri="{FF2B5EF4-FFF2-40B4-BE49-F238E27FC236}">
                <a16:creationId xmlns:a16="http://schemas.microsoft.com/office/drawing/2014/main" id="{78803728-C509-494C-97A7-BC9FC3C6EB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73" r="-1" b="973"/>
          <a:stretch/>
        </p:blipFill>
        <p:spPr>
          <a:xfrm>
            <a:off x="2354578" y="544297"/>
            <a:ext cx="7761924" cy="5343065"/>
          </a:xfrm>
          <a:custGeom>
            <a:avLst/>
            <a:gdLst>
              <a:gd name="connsiteX0" fmla="*/ 3025687 w 7761924"/>
              <a:gd name="connsiteY0" fmla="*/ 76 h 5343065"/>
              <a:gd name="connsiteX1" fmla="*/ 3372722 w 7761924"/>
              <a:gd name="connsiteY1" fmla="*/ 16088 h 5343065"/>
              <a:gd name="connsiteX2" fmla="*/ 7761924 w 7761924"/>
              <a:gd name="connsiteY2" fmla="*/ 3316816 h 5343065"/>
              <a:gd name="connsiteX3" fmla="*/ 3701109 w 7761924"/>
              <a:gd name="connsiteY3" fmla="*/ 5320611 h 5343065"/>
              <a:gd name="connsiteX4" fmla="*/ 36290 w 7761924"/>
              <a:gd name="connsiteY4" fmla="*/ 2696959 h 5343065"/>
              <a:gd name="connsiteX5" fmla="*/ 3025687 w 7761924"/>
              <a:gd name="connsiteY5" fmla="*/ 76 h 5343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1924" h="5343065">
                <a:moveTo>
                  <a:pt x="3025687" y="76"/>
                </a:moveTo>
                <a:cubicBezTo>
                  <a:pt x="3140786" y="756"/>
                  <a:pt x="3256631" y="6055"/>
                  <a:pt x="3372722" y="16088"/>
                </a:cubicBezTo>
                <a:cubicBezTo>
                  <a:pt x="5230178" y="176616"/>
                  <a:pt x="7761924" y="1424594"/>
                  <a:pt x="7761924" y="3316816"/>
                </a:cubicBezTo>
                <a:cubicBezTo>
                  <a:pt x="7646022" y="5237647"/>
                  <a:pt x="4988715" y="5423921"/>
                  <a:pt x="3701109" y="5320611"/>
                </a:cubicBezTo>
                <a:cubicBezTo>
                  <a:pt x="2413504" y="5217301"/>
                  <a:pt x="351800" y="4486992"/>
                  <a:pt x="36290" y="2696959"/>
                </a:cubicBezTo>
                <a:cubicBezTo>
                  <a:pt x="-259500" y="1018804"/>
                  <a:pt x="1299198" y="-10133"/>
                  <a:pt x="3025687" y="76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91997459"/>
      </p:ext>
    </p:extLst>
  </p:cSld>
  <p:clrMapOvr>
    <a:masterClrMapping/>
  </p:clrMapOvr>
  <p:transition spd="slow" advTm="3000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DAAB828-02C8-4111-AC14-FF5ACEDDFE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7" y="0"/>
            <a:ext cx="8797955" cy="6858000"/>
          </a:xfrm>
          <a:custGeom>
            <a:avLst/>
            <a:gdLst>
              <a:gd name="connsiteX0" fmla="*/ 1951386 w 8751613"/>
              <a:gd name="connsiteY0" fmla="*/ 0 h 6858000"/>
              <a:gd name="connsiteX1" fmla="*/ 6808636 w 8751613"/>
              <a:gd name="connsiteY1" fmla="*/ 0 h 6858000"/>
              <a:gd name="connsiteX2" fmla="*/ 6972292 w 8751613"/>
              <a:gd name="connsiteY2" fmla="*/ 272824 h 6858000"/>
              <a:gd name="connsiteX3" fmla="*/ 8684358 w 8751613"/>
              <a:gd name="connsiteY3" fmla="*/ 3126935 h 6858000"/>
              <a:gd name="connsiteX4" fmla="*/ 8684358 w 8751613"/>
              <a:gd name="connsiteY4" fmla="*/ 3731065 h 6858000"/>
              <a:gd name="connsiteX5" fmla="*/ 6813619 w 8751613"/>
              <a:gd name="connsiteY5" fmla="*/ 6849692 h 6858000"/>
              <a:gd name="connsiteX6" fmla="*/ 6808636 w 8751613"/>
              <a:gd name="connsiteY6" fmla="*/ 6858000 h 6858000"/>
              <a:gd name="connsiteX7" fmla="*/ 1951386 w 8751613"/>
              <a:gd name="connsiteY7" fmla="*/ 6858000 h 6858000"/>
              <a:gd name="connsiteX8" fmla="*/ 1787729 w 8751613"/>
              <a:gd name="connsiteY8" fmla="*/ 6585176 h 6858000"/>
              <a:gd name="connsiteX9" fmla="*/ 75663 w 8751613"/>
              <a:gd name="connsiteY9" fmla="*/ 3731065 h 6858000"/>
              <a:gd name="connsiteX10" fmla="*/ 75663 w 8751613"/>
              <a:gd name="connsiteY10" fmla="*/ 3126935 h 6858000"/>
              <a:gd name="connsiteX11" fmla="*/ 1946402 w 8751613"/>
              <a:gd name="connsiteY11" fmla="*/ 830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751613" h="6858000">
                <a:moveTo>
                  <a:pt x="1951386" y="0"/>
                </a:moveTo>
                <a:lnTo>
                  <a:pt x="6808636" y="0"/>
                </a:lnTo>
                <a:lnTo>
                  <a:pt x="6972292" y="272824"/>
                </a:lnTo>
                <a:cubicBezTo>
                  <a:pt x="8684358" y="3126935"/>
                  <a:pt x="8684358" y="3126935"/>
                  <a:pt x="8684358" y="3126935"/>
                </a:cubicBezTo>
                <a:cubicBezTo>
                  <a:pt x="8774032" y="3299544"/>
                  <a:pt x="8774032" y="3558457"/>
                  <a:pt x="8684358" y="3731065"/>
                </a:cubicBezTo>
                <a:cubicBezTo>
                  <a:pt x="7154297" y="6281764"/>
                  <a:pt x="6867411" y="6760019"/>
                  <a:pt x="6813619" y="6849692"/>
                </a:cubicBezTo>
                <a:lnTo>
                  <a:pt x="6808636" y="6858000"/>
                </a:lnTo>
                <a:lnTo>
                  <a:pt x="1951386" y="6858000"/>
                </a:lnTo>
                <a:lnTo>
                  <a:pt x="1787729" y="6585176"/>
                </a:lnTo>
                <a:cubicBezTo>
                  <a:pt x="75663" y="3731065"/>
                  <a:pt x="75663" y="3731065"/>
                  <a:pt x="75663" y="3731065"/>
                </a:cubicBezTo>
                <a:cubicBezTo>
                  <a:pt x="-25220" y="3558457"/>
                  <a:pt x="-25220" y="3299544"/>
                  <a:pt x="75663" y="3126935"/>
                </a:cubicBezTo>
                <a:cubicBezTo>
                  <a:pt x="1605724" y="576237"/>
                  <a:pt x="1892611" y="97981"/>
                  <a:pt x="1946402" y="830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Imagen 2" descr="Imagen que contiene persona, gabinete, ventana, mujer&#10;&#10;Descripción generada automáticamente">
            <a:extLst>
              <a:ext uri="{FF2B5EF4-FFF2-40B4-BE49-F238E27FC236}">
                <a16:creationId xmlns:a16="http://schemas.microsoft.com/office/drawing/2014/main" id="{7E75662A-7CFD-4FCD-A58B-4A39D4AB04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760" y="1112293"/>
            <a:ext cx="3597709" cy="4633414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C32D4553-E775-4F16-9A6F-FED8D166A5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00124"/>
            <a:chExt cx="1562267" cy="1172973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50F864A1-23CF-4954-887F-3C4458622A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348782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8D313E8C-7457-407E-BDA5-EACA44D382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00124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13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EBFDB7D-DD97-44CE-AFFB-458781A3DB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 descr="Imagen que contiene foto, hombre, grupo, grande&#10;&#10;Descripción generada automáticamente">
            <a:extLst>
              <a:ext uri="{FF2B5EF4-FFF2-40B4-BE49-F238E27FC236}">
                <a16:creationId xmlns:a16="http://schemas.microsoft.com/office/drawing/2014/main" id="{6629C724-5FA7-4664-A7D3-C66CC579B8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6384"/>
          <a:stretch/>
        </p:blipFill>
        <p:spPr>
          <a:xfrm>
            <a:off x="20" y="10"/>
            <a:ext cx="9272902" cy="6857990"/>
          </a:xfrm>
          <a:custGeom>
            <a:avLst/>
            <a:gdLst>
              <a:gd name="connsiteX0" fmla="*/ 0 w 9272922"/>
              <a:gd name="connsiteY0" fmla="*/ 0 h 6858000"/>
              <a:gd name="connsiteX1" fmla="*/ 1733417 w 9272922"/>
              <a:gd name="connsiteY1" fmla="*/ 0 h 6858000"/>
              <a:gd name="connsiteX2" fmla="*/ 3307976 w 9272922"/>
              <a:gd name="connsiteY2" fmla="*/ 0 h 6858000"/>
              <a:gd name="connsiteX3" fmla="*/ 8126249 w 9272922"/>
              <a:gd name="connsiteY3" fmla="*/ 0 h 6858000"/>
              <a:gd name="connsiteX4" fmla="*/ 8138896 w 9272922"/>
              <a:gd name="connsiteY4" fmla="*/ 31774 h 6858000"/>
              <a:gd name="connsiteX5" fmla="*/ 9193904 w 9272922"/>
              <a:gd name="connsiteY5" fmla="*/ 2682457 h 6858000"/>
              <a:gd name="connsiteX6" fmla="*/ 9193904 w 9272922"/>
              <a:gd name="connsiteY6" fmla="*/ 3752208 h 6858000"/>
              <a:gd name="connsiteX7" fmla="*/ 8036400 w 9272922"/>
              <a:gd name="connsiteY7" fmla="*/ 6660411 h 6858000"/>
              <a:gd name="connsiteX8" fmla="*/ 7957938 w 9272922"/>
              <a:gd name="connsiteY8" fmla="*/ 6857542 h 6858000"/>
              <a:gd name="connsiteX9" fmla="*/ 3307976 w 9272922"/>
              <a:gd name="connsiteY9" fmla="*/ 6857542 h 6858000"/>
              <a:gd name="connsiteX10" fmla="*/ 3307976 w 9272922"/>
              <a:gd name="connsiteY10" fmla="*/ 6858000 h 6858000"/>
              <a:gd name="connsiteX11" fmla="*/ 0 w 9272922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72922" h="685800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50F864A1-23CF-4954-887F-3C4458622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160561" y="1348782"/>
            <a:ext cx="935037" cy="824315"/>
          </a:xfrm>
          <a:custGeom>
            <a:avLst/>
            <a:gdLst>
              <a:gd name="T0" fmla="*/ 225 w 785"/>
              <a:gd name="T1" fmla="*/ 692 h 692"/>
              <a:gd name="T2" fmla="*/ 177 w 785"/>
              <a:gd name="T3" fmla="*/ 665 h 692"/>
              <a:gd name="T4" fmla="*/ 9 w 785"/>
              <a:gd name="T5" fmla="*/ 374 h 692"/>
              <a:gd name="T6" fmla="*/ 9 w 785"/>
              <a:gd name="T7" fmla="*/ 318 h 692"/>
              <a:gd name="T8" fmla="*/ 177 w 785"/>
              <a:gd name="T9" fmla="*/ 27 h 692"/>
              <a:gd name="T10" fmla="*/ 225 w 785"/>
              <a:gd name="T11" fmla="*/ 0 h 692"/>
              <a:gd name="T12" fmla="*/ 561 w 785"/>
              <a:gd name="T13" fmla="*/ 0 h 692"/>
              <a:gd name="T14" fmla="*/ 609 w 785"/>
              <a:gd name="T15" fmla="*/ 27 h 692"/>
              <a:gd name="T16" fmla="*/ 777 w 785"/>
              <a:gd name="T17" fmla="*/ 318 h 692"/>
              <a:gd name="T18" fmla="*/ 777 w 785"/>
              <a:gd name="T19" fmla="*/ 374 h 692"/>
              <a:gd name="T20" fmla="*/ 609 w 785"/>
              <a:gd name="T21" fmla="*/ 665 h 692"/>
              <a:gd name="T22" fmla="*/ 561 w 785"/>
              <a:gd name="T23" fmla="*/ 692 h 692"/>
              <a:gd name="T24" fmla="*/ 225 w 785"/>
              <a:gd name="T25" fmla="*/ 692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85" h="692">
                <a:moveTo>
                  <a:pt x="225" y="692"/>
                </a:moveTo>
                <a:cubicBezTo>
                  <a:pt x="207" y="692"/>
                  <a:pt x="185" y="680"/>
                  <a:pt x="177" y="665"/>
                </a:cubicBezTo>
                <a:cubicBezTo>
                  <a:pt x="9" y="374"/>
                  <a:pt x="9" y="374"/>
                  <a:pt x="9" y="374"/>
                </a:cubicBezTo>
                <a:cubicBezTo>
                  <a:pt x="0" y="358"/>
                  <a:pt x="0" y="334"/>
                  <a:pt x="9" y="318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85" y="12"/>
                  <a:pt x="207" y="0"/>
                  <a:pt x="225" y="0"/>
                </a:cubicBezTo>
                <a:cubicBezTo>
                  <a:pt x="561" y="0"/>
                  <a:pt x="561" y="0"/>
                  <a:pt x="561" y="0"/>
                </a:cubicBezTo>
                <a:cubicBezTo>
                  <a:pt x="578" y="0"/>
                  <a:pt x="600" y="12"/>
                  <a:pt x="609" y="27"/>
                </a:cubicBezTo>
                <a:cubicBezTo>
                  <a:pt x="777" y="318"/>
                  <a:pt x="777" y="318"/>
                  <a:pt x="777" y="318"/>
                </a:cubicBezTo>
                <a:cubicBezTo>
                  <a:pt x="785" y="334"/>
                  <a:pt x="785" y="358"/>
                  <a:pt x="777" y="374"/>
                </a:cubicBezTo>
                <a:cubicBezTo>
                  <a:pt x="609" y="665"/>
                  <a:pt x="609" y="665"/>
                  <a:pt x="609" y="665"/>
                </a:cubicBezTo>
                <a:cubicBezTo>
                  <a:pt x="600" y="680"/>
                  <a:pt x="578" y="692"/>
                  <a:pt x="561" y="692"/>
                </a:cubicBezTo>
                <a:lnTo>
                  <a:pt x="225" y="692"/>
                </a:lnTo>
                <a:close/>
              </a:path>
            </a:pathLst>
          </a:custGeom>
          <a:noFill/>
          <a:ln w="28575" cmpd="sng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8D313E8C-7457-407E-BDA5-EACA44D382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960661" y="1000124"/>
            <a:ext cx="762167" cy="671915"/>
          </a:xfrm>
          <a:custGeom>
            <a:avLst/>
            <a:gdLst>
              <a:gd name="T0" fmla="*/ 225 w 785"/>
              <a:gd name="T1" fmla="*/ 692 h 692"/>
              <a:gd name="T2" fmla="*/ 177 w 785"/>
              <a:gd name="T3" fmla="*/ 665 h 692"/>
              <a:gd name="T4" fmla="*/ 9 w 785"/>
              <a:gd name="T5" fmla="*/ 374 h 692"/>
              <a:gd name="T6" fmla="*/ 9 w 785"/>
              <a:gd name="T7" fmla="*/ 318 h 692"/>
              <a:gd name="T8" fmla="*/ 177 w 785"/>
              <a:gd name="T9" fmla="*/ 27 h 692"/>
              <a:gd name="T10" fmla="*/ 225 w 785"/>
              <a:gd name="T11" fmla="*/ 0 h 692"/>
              <a:gd name="T12" fmla="*/ 561 w 785"/>
              <a:gd name="T13" fmla="*/ 0 h 692"/>
              <a:gd name="T14" fmla="*/ 609 w 785"/>
              <a:gd name="T15" fmla="*/ 27 h 692"/>
              <a:gd name="T16" fmla="*/ 777 w 785"/>
              <a:gd name="T17" fmla="*/ 318 h 692"/>
              <a:gd name="T18" fmla="*/ 777 w 785"/>
              <a:gd name="T19" fmla="*/ 374 h 692"/>
              <a:gd name="T20" fmla="*/ 609 w 785"/>
              <a:gd name="T21" fmla="*/ 665 h 692"/>
              <a:gd name="T22" fmla="*/ 561 w 785"/>
              <a:gd name="T23" fmla="*/ 692 h 692"/>
              <a:gd name="T24" fmla="*/ 225 w 785"/>
              <a:gd name="T25" fmla="*/ 692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85" h="692">
                <a:moveTo>
                  <a:pt x="225" y="692"/>
                </a:moveTo>
                <a:cubicBezTo>
                  <a:pt x="207" y="692"/>
                  <a:pt x="185" y="680"/>
                  <a:pt x="177" y="665"/>
                </a:cubicBezTo>
                <a:cubicBezTo>
                  <a:pt x="9" y="374"/>
                  <a:pt x="9" y="374"/>
                  <a:pt x="9" y="374"/>
                </a:cubicBezTo>
                <a:cubicBezTo>
                  <a:pt x="0" y="358"/>
                  <a:pt x="0" y="334"/>
                  <a:pt x="9" y="318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85" y="12"/>
                  <a:pt x="207" y="0"/>
                  <a:pt x="225" y="0"/>
                </a:cubicBezTo>
                <a:cubicBezTo>
                  <a:pt x="561" y="0"/>
                  <a:pt x="561" y="0"/>
                  <a:pt x="561" y="0"/>
                </a:cubicBezTo>
                <a:cubicBezTo>
                  <a:pt x="578" y="0"/>
                  <a:pt x="600" y="12"/>
                  <a:pt x="609" y="27"/>
                </a:cubicBezTo>
                <a:cubicBezTo>
                  <a:pt x="777" y="318"/>
                  <a:pt x="777" y="318"/>
                  <a:pt x="777" y="318"/>
                </a:cubicBezTo>
                <a:cubicBezTo>
                  <a:pt x="785" y="334"/>
                  <a:pt x="785" y="358"/>
                  <a:pt x="777" y="374"/>
                </a:cubicBezTo>
                <a:cubicBezTo>
                  <a:pt x="609" y="665"/>
                  <a:pt x="609" y="665"/>
                  <a:pt x="609" y="665"/>
                </a:cubicBezTo>
                <a:cubicBezTo>
                  <a:pt x="600" y="680"/>
                  <a:pt x="578" y="692"/>
                  <a:pt x="561" y="692"/>
                </a:cubicBezTo>
                <a:lnTo>
                  <a:pt x="225" y="692"/>
                </a:lnTo>
                <a:close/>
              </a:path>
            </a:pathLst>
          </a:custGeom>
          <a:noFill/>
          <a:ln w="28575" cmpd="sng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70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edificio, lugar, viejo, ciudad&#10;&#10;Descripción generada automáticamente">
            <a:extLst>
              <a:ext uri="{FF2B5EF4-FFF2-40B4-BE49-F238E27FC236}">
                <a16:creationId xmlns:a16="http://schemas.microsoft.com/office/drawing/2014/main" id="{CA3BA5AE-37AC-412B-A416-EEE8DEA275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16" b="353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0528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naturaleza, exterior, roca, valle&#10;&#10;Descripción generada automáticamente">
            <a:extLst>
              <a:ext uri="{FF2B5EF4-FFF2-40B4-BE49-F238E27FC236}">
                <a16:creationId xmlns:a16="http://schemas.microsoft.com/office/drawing/2014/main" id="{F329015D-1174-4B01-AE58-2D219C8069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90" r="-1" b="10878"/>
          <a:stretch/>
        </p:blipFill>
        <p:spPr>
          <a:xfrm>
            <a:off x="20" y="10"/>
            <a:ext cx="12009284" cy="6857990"/>
          </a:xfrm>
          <a:custGeom>
            <a:avLst/>
            <a:gdLst>
              <a:gd name="connsiteX0" fmla="*/ 8239723 w 12009304"/>
              <a:gd name="connsiteY0" fmla="*/ 5083103 h 6858000"/>
              <a:gd name="connsiteX1" fmla="*/ 9505105 w 12009304"/>
              <a:gd name="connsiteY1" fmla="*/ 5083103 h 6858000"/>
              <a:gd name="connsiteX2" fmla="*/ 9564676 w 12009304"/>
              <a:gd name="connsiteY2" fmla="*/ 5091016 h 6858000"/>
              <a:gd name="connsiteX3" fmla="*/ 9605648 w 12009304"/>
              <a:gd name="connsiteY3" fmla="*/ 5108194 h 6858000"/>
              <a:gd name="connsiteX4" fmla="*/ 9580608 w 12009304"/>
              <a:gd name="connsiteY4" fmla="*/ 5151499 h 6858000"/>
              <a:gd name="connsiteX5" fmla="*/ 8693486 w 12009304"/>
              <a:gd name="connsiteY5" fmla="*/ 6685800 h 6858000"/>
              <a:gd name="connsiteX6" fmla="*/ 8595419 w 12009304"/>
              <a:gd name="connsiteY6" fmla="*/ 6814017 h 6858000"/>
              <a:gd name="connsiteX7" fmla="*/ 8545620 w 12009304"/>
              <a:gd name="connsiteY7" fmla="*/ 6858000 h 6858000"/>
              <a:gd name="connsiteX8" fmla="*/ 7612173 w 12009304"/>
              <a:gd name="connsiteY8" fmla="*/ 6858000 h 6858000"/>
              <a:gd name="connsiteX9" fmla="*/ 7591825 w 12009304"/>
              <a:gd name="connsiteY9" fmla="*/ 6822959 h 6858000"/>
              <a:gd name="connsiteX10" fmla="*/ 7411622 w 12009304"/>
              <a:gd name="connsiteY10" fmla="*/ 6512633 h 6858000"/>
              <a:gd name="connsiteX11" fmla="*/ 7411622 w 12009304"/>
              <a:gd name="connsiteY11" fmla="*/ 6289354 h 6858000"/>
              <a:gd name="connsiteX12" fmla="*/ 8045680 w 12009304"/>
              <a:gd name="connsiteY12" fmla="*/ 5197465 h 6858000"/>
              <a:gd name="connsiteX13" fmla="*/ 8239723 w 12009304"/>
              <a:gd name="connsiteY13" fmla="*/ 5083103 h 6858000"/>
              <a:gd name="connsiteX14" fmla="*/ 10622296 w 12009304"/>
              <a:gd name="connsiteY14" fmla="*/ 1326563 h 6858000"/>
              <a:gd name="connsiteX15" fmla="*/ 11448522 w 12009304"/>
              <a:gd name="connsiteY15" fmla="*/ 1326563 h 6858000"/>
              <a:gd name="connsiteX16" fmla="*/ 11577006 w 12009304"/>
              <a:gd name="connsiteY16" fmla="*/ 1401233 h 6858000"/>
              <a:gd name="connsiteX17" fmla="*/ 11989228 w 12009304"/>
              <a:gd name="connsiteY17" fmla="*/ 2114179 h 6858000"/>
              <a:gd name="connsiteX18" fmla="*/ 11989228 w 12009304"/>
              <a:gd name="connsiteY18" fmla="*/ 2259969 h 6858000"/>
              <a:gd name="connsiteX19" fmla="*/ 11577006 w 12009304"/>
              <a:gd name="connsiteY19" fmla="*/ 2972914 h 6858000"/>
              <a:gd name="connsiteX20" fmla="*/ 11448522 w 12009304"/>
              <a:gd name="connsiteY20" fmla="*/ 3047587 h 6858000"/>
              <a:gd name="connsiteX21" fmla="*/ 10622296 w 12009304"/>
              <a:gd name="connsiteY21" fmla="*/ 3047587 h 6858000"/>
              <a:gd name="connsiteX22" fmla="*/ 10495594 w 12009304"/>
              <a:gd name="connsiteY22" fmla="*/ 2972914 h 6858000"/>
              <a:gd name="connsiteX23" fmla="*/ 10081589 w 12009304"/>
              <a:gd name="connsiteY23" fmla="*/ 2259969 h 6858000"/>
              <a:gd name="connsiteX24" fmla="*/ 10081589 w 12009304"/>
              <a:gd name="connsiteY24" fmla="*/ 2114179 h 6858000"/>
              <a:gd name="connsiteX25" fmla="*/ 10495594 w 12009304"/>
              <a:gd name="connsiteY25" fmla="*/ 1401233 h 6858000"/>
              <a:gd name="connsiteX26" fmla="*/ 10622296 w 12009304"/>
              <a:gd name="connsiteY26" fmla="*/ 1326563 h 6858000"/>
              <a:gd name="connsiteX27" fmla="*/ 0 w 12009304"/>
              <a:gd name="connsiteY27" fmla="*/ 0 h 6858000"/>
              <a:gd name="connsiteX28" fmla="*/ 4457990 w 12009304"/>
              <a:gd name="connsiteY28" fmla="*/ 0 h 6858000"/>
              <a:gd name="connsiteX29" fmla="*/ 5902610 w 12009304"/>
              <a:gd name="connsiteY29" fmla="*/ 0 h 6858000"/>
              <a:gd name="connsiteX30" fmla="*/ 8476869 w 12009304"/>
              <a:gd name="connsiteY30" fmla="*/ 0 h 6858000"/>
              <a:gd name="connsiteX31" fmla="*/ 8535933 w 12009304"/>
              <a:gd name="connsiteY31" fmla="*/ 39849 h 6858000"/>
              <a:gd name="connsiteX32" fmla="*/ 8693486 w 12009304"/>
              <a:gd name="connsiteY32" fmla="*/ 220603 h 6858000"/>
              <a:gd name="connsiteX33" fmla="*/ 10389180 w 12009304"/>
              <a:gd name="connsiteY33" fmla="*/ 3153347 h 6858000"/>
              <a:gd name="connsiteX34" fmla="*/ 10389180 w 12009304"/>
              <a:gd name="connsiteY34" fmla="*/ 3753061 h 6858000"/>
              <a:gd name="connsiteX35" fmla="*/ 9759557 w 12009304"/>
              <a:gd name="connsiteY35" fmla="*/ 4842009 h 6858000"/>
              <a:gd name="connsiteX36" fmla="*/ 9706493 w 12009304"/>
              <a:gd name="connsiteY36" fmla="*/ 4933778 h 6858000"/>
              <a:gd name="connsiteX37" fmla="*/ 9708360 w 12009304"/>
              <a:gd name="connsiteY37" fmla="*/ 4934561 h 6858000"/>
              <a:gd name="connsiteX38" fmla="*/ 9802002 w 12009304"/>
              <a:gd name="connsiteY38" fmla="*/ 5029008 h 6858000"/>
              <a:gd name="connsiteX39" fmla="*/ 10514131 w 12009304"/>
              <a:gd name="connsiteY39" fmla="*/ 6260653 h 6858000"/>
              <a:gd name="connsiteX40" fmla="*/ 10514131 w 12009304"/>
              <a:gd name="connsiteY40" fmla="*/ 6512512 h 6858000"/>
              <a:gd name="connsiteX41" fmla="*/ 10340271 w 12009304"/>
              <a:gd name="connsiteY41" fmla="*/ 6813206 h 6858000"/>
              <a:gd name="connsiteX42" fmla="*/ 10314372 w 12009304"/>
              <a:gd name="connsiteY42" fmla="*/ 6858000 h 6858000"/>
              <a:gd name="connsiteX43" fmla="*/ 10119136 w 12009304"/>
              <a:gd name="connsiteY43" fmla="*/ 6858000 h 6858000"/>
              <a:gd name="connsiteX44" fmla="*/ 10122008 w 12009304"/>
              <a:gd name="connsiteY44" fmla="*/ 6853033 h 6858000"/>
              <a:gd name="connsiteX45" fmla="*/ 10327158 w 12009304"/>
              <a:gd name="connsiteY45" fmla="*/ 6498223 h 6858000"/>
              <a:gd name="connsiteX46" fmla="*/ 10327158 w 12009304"/>
              <a:gd name="connsiteY46" fmla="*/ 6274942 h 6858000"/>
              <a:gd name="connsiteX47" fmla="*/ 9695832 w 12009304"/>
              <a:gd name="connsiteY47" fmla="*/ 5183053 h 6858000"/>
              <a:gd name="connsiteX48" fmla="*/ 9612819 w 12009304"/>
              <a:gd name="connsiteY48" fmla="*/ 5099323 h 6858000"/>
              <a:gd name="connsiteX49" fmla="*/ 9603213 w 12009304"/>
              <a:gd name="connsiteY49" fmla="*/ 5095298 h 6858000"/>
              <a:gd name="connsiteX50" fmla="*/ 9654707 w 12009304"/>
              <a:gd name="connsiteY50" fmla="*/ 5006238 h 6858000"/>
              <a:gd name="connsiteX51" fmla="*/ 9693004 w 12009304"/>
              <a:gd name="connsiteY51" fmla="*/ 4940002 h 6858000"/>
              <a:gd name="connsiteX52" fmla="*/ 9653283 w 12009304"/>
              <a:gd name="connsiteY52" fmla="*/ 4923348 h 6858000"/>
              <a:gd name="connsiteX53" fmla="*/ 9586087 w 12009304"/>
              <a:gd name="connsiteY53" fmla="*/ 4914420 h 6858000"/>
              <a:gd name="connsiteX54" fmla="*/ 8158743 w 12009304"/>
              <a:gd name="connsiteY54" fmla="*/ 4914420 h 6858000"/>
              <a:gd name="connsiteX55" fmla="*/ 7939863 w 12009304"/>
              <a:gd name="connsiteY55" fmla="*/ 5043420 h 6858000"/>
              <a:gd name="connsiteX56" fmla="*/ 7224650 w 12009304"/>
              <a:gd name="connsiteY56" fmla="*/ 6275065 h 6858000"/>
              <a:gd name="connsiteX57" fmla="*/ 7224650 w 12009304"/>
              <a:gd name="connsiteY57" fmla="*/ 6526922 h 6858000"/>
              <a:gd name="connsiteX58" fmla="*/ 7350544 w 12009304"/>
              <a:gd name="connsiteY58" fmla="*/ 6743723 h 6858000"/>
              <a:gd name="connsiteX59" fmla="*/ 7416905 w 12009304"/>
              <a:gd name="connsiteY59" fmla="*/ 6858000 h 6858000"/>
              <a:gd name="connsiteX60" fmla="*/ 5902610 w 12009304"/>
              <a:gd name="connsiteY60" fmla="*/ 6858000 h 6858000"/>
              <a:gd name="connsiteX61" fmla="*/ 4389358 w 12009304"/>
              <a:gd name="connsiteY61" fmla="*/ 6858000 h 6858000"/>
              <a:gd name="connsiteX62" fmla="*/ 0 w 12009304"/>
              <a:gd name="connsiteY6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12009304" h="6858000">
                <a:moveTo>
                  <a:pt x="8239723" y="5083103"/>
                </a:moveTo>
                <a:cubicBezTo>
                  <a:pt x="8239723" y="5083103"/>
                  <a:pt x="8239723" y="5083103"/>
                  <a:pt x="9505105" y="5083103"/>
                </a:cubicBezTo>
                <a:cubicBezTo>
                  <a:pt x="9525601" y="5083103"/>
                  <a:pt x="9545588" y="5085825"/>
                  <a:pt x="9564676" y="5091016"/>
                </a:cubicBezTo>
                <a:lnTo>
                  <a:pt x="9605648" y="5108194"/>
                </a:lnTo>
                <a:lnTo>
                  <a:pt x="9580608" y="5151499"/>
                </a:lnTo>
                <a:cubicBezTo>
                  <a:pt x="9354208" y="5543062"/>
                  <a:pt x="9064418" y="6044264"/>
                  <a:pt x="8693486" y="6685800"/>
                </a:cubicBezTo>
                <a:cubicBezTo>
                  <a:pt x="8665958" y="6733339"/>
                  <a:pt x="8632925" y="6776306"/>
                  <a:pt x="8595419" y="6814017"/>
                </a:cubicBezTo>
                <a:lnTo>
                  <a:pt x="8545620" y="6858000"/>
                </a:lnTo>
                <a:lnTo>
                  <a:pt x="7612173" y="6858000"/>
                </a:lnTo>
                <a:lnTo>
                  <a:pt x="7591825" y="6822959"/>
                </a:lnTo>
                <a:cubicBezTo>
                  <a:pt x="7538315" y="6730809"/>
                  <a:pt x="7478495" y="6627794"/>
                  <a:pt x="7411622" y="6512633"/>
                </a:cubicBezTo>
                <a:cubicBezTo>
                  <a:pt x="7370628" y="6444560"/>
                  <a:pt x="7370628" y="6357427"/>
                  <a:pt x="7411622" y="6289354"/>
                </a:cubicBezTo>
                <a:cubicBezTo>
                  <a:pt x="7411622" y="6289354"/>
                  <a:pt x="7411622" y="6289354"/>
                  <a:pt x="8045680" y="5197465"/>
                </a:cubicBezTo>
                <a:cubicBezTo>
                  <a:pt x="8083943" y="5126669"/>
                  <a:pt x="8160465" y="5083103"/>
                  <a:pt x="8239723" y="5083103"/>
                </a:cubicBezTo>
                <a:close/>
                <a:moveTo>
                  <a:pt x="10622296" y="1326563"/>
                </a:moveTo>
                <a:cubicBezTo>
                  <a:pt x="10622296" y="1326563"/>
                  <a:pt x="10622296" y="1326563"/>
                  <a:pt x="11448522" y="1326563"/>
                </a:cubicBezTo>
                <a:cubicBezTo>
                  <a:pt x="11502058" y="1326563"/>
                  <a:pt x="11550238" y="1355009"/>
                  <a:pt x="11577006" y="1401233"/>
                </a:cubicBezTo>
                <a:cubicBezTo>
                  <a:pt x="11577006" y="1401233"/>
                  <a:pt x="11577006" y="1401233"/>
                  <a:pt x="11989228" y="2114179"/>
                </a:cubicBezTo>
                <a:cubicBezTo>
                  <a:pt x="12015996" y="2158629"/>
                  <a:pt x="12015996" y="2215522"/>
                  <a:pt x="11989228" y="2259969"/>
                </a:cubicBezTo>
                <a:cubicBezTo>
                  <a:pt x="11989228" y="2259969"/>
                  <a:pt x="11989228" y="2259969"/>
                  <a:pt x="11577006" y="2972914"/>
                </a:cubicBezTo>
                <a:cubicBezTo>
                  <a:pt x="11550238" y="3019141"/>
                  <a:pt x="11502058" y="3047587"/>
                  <a:pt x="11448522" y="3047587"/>
                </a:cubicBezTo>
                <a:cubicBezTo>
                  <a:pt x="11448522" y="3047587"/>
                  <a:pt x="11448522" y="3047587"/>
                  <a:pt x="10622296" y="3047587"/>
                </a:cubicBezTo>
                <a:cubicBezTo>
                  <a:pt x="10570544" y="3047587"/>
                  <a:pt x="10520578" y="3019141"/>
                  <a:pt x="10495594" y="2972914"/>
                </a:cubicBezTo>
                <a:cubicBezTo>
                  <a:pt x="10495594" y="2972914"/>
                  <a:pt x="10495594" y="2972914"/>
                  <a:pt x="10081589" y="2259969"/>
                </a:cubicBezTo>
                <a:cubicBezTo>
                  <a:pt x="10054821" y="2215522"/>
                  <a:pt x="10054821" y="2158629"/>
                  <a:pt x="10081589" y="2114179"/>
                </a:cubicBezTo>
                <a:cubicBezTo>
                  <a:pt x="10081589" y="2114179"/>
                  <a:pt x="10081589" y="2114179"/>
                  <a:pt x="10495594" y="1401233"/>
                </a:cubicBezTo>
                <a:cubicBezTo>
                  <a:pt x="10520578" y="1355009"/>
                  <a:pt x="10570544" y="1326563"/>
                  <a:pt x="10622296" y="1326563"/>
                </a:cubicBezTo>
                <a:close/>
                <a:moveTo>
                  <a:pt x="0" y="0"/>
                </a:moveTo>
                <a:lnTo>
                  <a:pt x="4457990" y="0"/>
                </a:lnTo>
                <a:lnTo>
                  <a:pt x="5902610" y="0"/>
                </a:lnTo>
                <a:lnTo>
                  <a:pt x="8476869" y="0"/>
                </a:lnTo>
                <a:lnTo>
                  <a:pt x="8535933" y="39849"/>
                </a:lnTo>
                <a:cubicBezTo>
                  <a:pt x="8598516" y="88273"/>
                  <a:pt x="8652195" y="149296"/>
                  <a:pt x="8693486" y="220603"/>
                </a:cubicBezTo>
                <a:cubicBezTo>
                  <a:pt x="8693486" y="220603"/>
                  <a:pt x="8693486" y="220603"/>
                  <a:pt x="10389180" y="3153347"/>
                </a:cubicBezTo>
                <a:cubicBezTo>
                  <a:pt x="10499291" y="3336185"/>
                  <a:pt x="10499291" y="3570221"/>
                  <a:pt x="10389180" y="3753061"/>
                </a:cubicBezTo>
                <a:cubicBezTo>
                  <a:pt x="10389180" y="3753061"/>
                  <a:pt x="10389180" y="3753061"/>
                  <a:pt x="9759557" y="4842009"/>
                </a:cubicBezTo>
                <a:lnTo>
                  <a:pt x="9706493" y="4933778"/>
                </a:lnTo>
                <a:lnTo>
                  <a:pt x="9708360" y="4934561"/>
                </a:lnTo>
                <a:cubicBezTo>
                  <a:pt x="9746510" y="4956830"/>
                  <a:pt x="9778880" y="4989078"/>
                  <a:pt x="9802002" y="5029008"/>
                </a:cubicBezTo>
                <a:cubicBezTo>
                  <a:pt x="9802002" y="5029008"/>
                  <a:pt x="9802002" y="5029008"/>
                  <a:pt x="10514131" y="6260653"/>
                </a:cubicBezTo>
                <a:cubicBezTo>
                  <a:pt x="10560376" y="6337439"/>
                  <a:pt x="10560376" y="6435725"/>
                  <a:pt x="10514131" y="6512512"/>
                </a:cubicBezTo>
                <a:cubicBezTo>
                  <a:pt x="10514131" y="6512512"/>
                  <a:pt x="10514131" y="6512512"/>
                  <a:pt x="10340271" y="6813206"/>
                </a:cubicBezTo>
                <a:lnTo>
                  <a:pt x="10314372" y="6858000"/>
                </a:lnTo>
                <a:lnTo>
                  <a:pt x="10119136" y="6858000"/>
                </a:lnTo>
                <a:lnTo>
                  <a:pt x="10122008" y="6853033"/>
                </a:lnTo>
                <a:cubicBezTo>
                  <a:pt x="10327158" y="6498223"/>
                  <a:pt x="10327158" y="6498223"/>
                  <a:pt x="10327158" y="6498223"/>
                </a:cubicBezTo>
                <a:cubicBezTo>
                  <a:pt x="10368154" y="6430148"/>
                  <a:pt x="10368154" y="6343015"/>
                  <a:pt x="10327158" y="6274942"/>
                </a:cubicBezTo>
                <a:cubicBezTo>
                  <a:pt x="9695832" y="5183053"/>
                  <a:pt x="9695832" y="5183053"/>
                  <a:pt x="9695832" y="5183053"/>
                </a:cubicBezTo>
                <a:cubicBezTo>
                  <a:pt x="9675334" y="5147654"/>
                  <a:pt x="9646640" y="5119063"/>
                  <a:pt x="9612819" y="5099323"/>
                </a:cubicBezTo>
                <a:lnTo>
                  <a:pt x="9603213" y="5095298"/>
                </a:lnTo>
                <a:lnTo>
                  <a:pt x="9654707" y="5006238"/>
                </a:lnTo>
                <a:lnTo>
                  <a:pt x="9693004" y="4940002"/>
                </a:lnTo>
                <a:lnTo>
                  <a:pt x="9653283" y="4923348"/>
                </a:lnTo>
                <a:cubicBezTo>
                  <a:pt x="9631750" y="4917491"/>
                  <a:pt x="9609208" y="4914420"/>
                  <a:pt x="9586087" y="4914420"/>
                </a:cubicBezTo>
                <a:cubicBezTo>
                  <a:pt x="8158743" y="4914420"/>
                  <a:pt x="8158743" y="4914420"/>
                  <a:pt x="8158743" y="4914420"/>
                </a:cubicBezTo>
                <a:cubicBezTo>
                  <a:pt x="8069341" y="4914420"/>
                  <a:pt x="7983024" y="4963563"/>
                  <a:pt x="7939863" y="5043420"/>
                </a:cubicBezTo>
                <a:cubicBezTo>
                  <a:pt x="7224650" y="6275065"/>
                  <a:pt x="7224650" y="6275065"/>
                  <a:pt x="7224650" y="6275065"/>
                </a:cubicBezTo>
                <a:cubicBezTo>
                  <a:pt x="7178407" y="6351849"/>
                  <a:pt x="7178407" y="6450135"/>
                  <a:pt x="7224650" y="6526922"/>
                </a:cubicBezTo>
                <a:cubicBezTo>
                  <a:pt x="7269350" y="6603900"/>
                  <a:pt x="7311257" y="6676067"/>
                  <a:pt x="7350544" y="6743723"/>
                </a:cubicBezTo>
                <a:lnTo>
                  <a:pt x="7416905" y="6858000"/>
                </a:lnTo>
                <a:lnTo>
                  <a:pt x="5902610" y="6858000"/>
                </a:lnTo>
                <a:lnTo>
                  <a:pt x="4389358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924157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8055"/>
            <a:ext cx="9181081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 descr="Imagen que contiene pasto, exterior, edificio, árbol&#10;&#10;Descripción generada automáticamente">
            <a:extLst>
              <a:ext uri="{FF2B5EF4-FFF2-40B4-BE49-F238E27FC236}">
                <a16:creationId xmlns:a16="http://schemas.microsoft.com/office/drawing/2014/main" id="{0BF1D3C1-CF1F-491F-8B2A-CCA9ED51F9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7" b="390"/>
          <a:stretch/>
        </p:blipFill>
        <p:spPr>
          <a:xfrm>
            <a:off x="741023" y="731673"/>
            <a:ext cx="8621342" cy="539465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12738" y="448055"/>
            <a:ext cx="1920339" cy="3801257"/>
          </a:xfrm>
          <a:prstGeom prst="rect">
            <a:avLst/>
          </a:prstGeom>
          <a:solidFill>
            <a:srgbClr val="51512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12740" y="4419227"/>
            <a:ext cx="1920338" cy="1979852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511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3000">
        <p14:glitter pattern="hexagon"/>
      </p:transition>
    </mc:Choice>
    <mc:Fallback xmlns="">
      <p:transition spd="slow" advTm="3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Imagen 2" descr="Imagen que contiene pintura, rojo, pájaro, parado&#10;&#10;Descripción generada automáticamente">
            <a:extLst>
              <a:ext uri="{FF2B5EF4-FFF2-40B4-BE49-F238E27FC236}">
                <a16:creationId xmlns:a16="http://schemas.microsoft.com/office/drawing/2014/main" id="{23C4129C-C608-4118-AFCB-50B50E8219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109" y="1286934"/>
            <a:ext cx="7589784" cy="410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31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ripple/>
      </p:transition>
    </mc:Choice>
    <mc:Fallback xmlns="">
      <p:transition spd="slow" advTm="3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Imagen 2" descr="Imagen que contiene exterior, naturaleza, agua, océano&#10;&#10;Descripción generada automáticamente">
            <a:extLst>
              <a:ext uri="{FF2B5EF4-FFF2-40B4-BE49-F238E27FC236}">
                <a16:creationId xmlns:a16="http://schemas.microsoft.com/office/drawing/2014/main" id="{69C89B9B-9874-47EA-A9E7-6633A1C9D7D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75" r="1" b="1"/>
          <a:stretch/>
        </p:blipFill>
        <p:spPr>
          <a:xfrm>
            <a:off x="797391" y="804334"/>
            <a:ext cx="10615494" cy="507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5319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racture"/>
      </p:transition>
    </mc:Choice>
    <mc:Fallback xmlns="">
      <p:transition spd="slow" advTm="3000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</Words>
  <Application>Microsoft Office PowerPoint</Application>
  <PresentationFormat>Panorámica</PresentationFormat>
  <Paragraphs>1</Paragraphs>
  <Slides>16</Slides>
  <Notes>0</Notes>
  <HiddenSlides>0</HiddenSlides>
  <MMClips>1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2" baseType="lpstr">
      <vt:lpstr>Arial</vt:lpstr>
      <vt:lpstr>Arial Narrow</vt:lpstr>
      <vt:lpstr>Calibri</vt:lpstr>
      <vt:lpstr>Calibri Light</vt:lpstr>
      <vt:lpstr>Rockwell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Alejandra Rodríguez Uribe</dc:creator>
  <cp:lastModifiedBy>Alejandra Rodríguez Uribe</cp:lastModifiedBy>
  <cp:revision>12</cp:revision>
  <dcterms:created xsi:type="dcterms:W3CDTF">2020-02-07T18:12:53Z</dcterms:created>
  <dcterms:modified xsi:type="dcterms:W3CDTF">2020-02-11T12:08:15Z</dcterms:modified>
</cp:coreProperties>
</file>